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7"/>
  </p:normalViewPr>
  <p:slideViewPr>
    <p:cSldViewPr showGuides="1">
      <p:cViewPr>
        <p:scale>
          <a:sx n="139" d="100"/>
          <a:sy n="139" d="100"/>
        </p:scale>
        <p:origin x="208" y="14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5940366" y="73711"/>
            <a:ext cx="5329816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7620" y="108956"/>
            <a:ext cx="586396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533400" y="673990"/>
            <a:ext cx="1142991" cy="20316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:LogicManager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261214" y="912605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180815" y="1251565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 dirty="0"/>
          </a:p>
        </p:txBody>
      </p:sp>
      <p:sp>
        <p:nvSpPr>
          <p:cNvPr id="16" name="Rectangle 62"/>
          <p:cNvSpPr/>
          <p:nvPr/>
        </p:nvSpPr>
        <p:spPr>
          <a:xfrm>
            <a:off x="2758667" y="662784"/>
            <a:ext cx="1649391" cy="24800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:SchedulePlannerParser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3536916" y="92537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457716" y="1378458"/>
            <a:ext cx="158401" cy="75416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 dirty="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5045963" y="167982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4969763" y="1616880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2581" y="1265961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195330" y="953538"/>
            <a:ext cx="14248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execute(“archive</a:t>
            </a:r>
            <a:r>
              <a:rPr lang="zh-CN" altLang="en-US" sz="1200">
                <a:solidFill>
                  <a:srgbClr val="0070C0"/>
                </a:solidFill>
              </a:rPr>
              <a:t> </a:t>
            </a:r>
            <a:r>
              <a:rPr lang="en-US" altLang="zh-CN" sz="1200" dirty="0">
                <a:solidFill>
                  <a:srgbClr val="0070C0"/>
                </a:solidFill>
              </a:rPr>
              <a:t>1</a:t>
            </a:r>
            <a:r>
              <a:rPr lang="en-US" sz="1200" dirty="0">
                <a:solidFill>
                  <a:srgbClr val="0070C0"/>
                </a:solidFill>
              </a:rPr>
              <a:t>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3616117" y="1521705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14809" y="2495566"/>
            <a:ext cx="85580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616117" y="1889636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354101" y="2132623"/>
            <a:ext cx="226201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-3619" y="4184254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985169" y="2732250"/>
            <a:ext cx="155862" cy="130936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4809696" y="2759689"/>
            <a:ext cx="144871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altLang="zh-CN" sz="1200" dirty="0">
                <a:solidFill>
                  <a:schemeClr val="accent4">
                    <a:lumMod val="75000"/>
                  </a:schemeClr>
                </a:solidFill>
              </a:rPr>
              <a:t>execute()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227056" y="1126285"/>
            <a:ext cx="200878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parseCommand(“</a:t>
            </a:r>
            <a:r>
              <a:rPr lang="en-US" altLang="zh-CN" sz="1200" dirty="0"/>
              <a:t>archive</a:t>
            </a:r>
            <a:r>
              <a:rPr lang="zh-CN" altLang="en-US" sz="1200"/>
              <a:t> </a:t>
            </a:r>
            <a:r>
              <a:rPr lang="en-US" altLang="zh-CN" sz="1200" dirty="0"/>
              <a:t>1</a:t>
            </a:r>
            <a:r>
              <a:rPr lang="en-US" sz="1200" dirty="0"/>
              <a:t>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668101" y="3797261"/>
            <a:ext cx="62121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24013" y="3928740"/>
            <a:ext cx="76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292151" y="2668526"/>
            <a:ext cx="1920134" cy="223782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:VersionedSchedulePlanner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873754" y="3152030"/>
            <a:ext cx="145497" cy="64522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 dirty="0"/>
          </a:p>
        </p:txBody>
      </p:sp>
      <p:sp>
        <p:nvSpPr>
          <p:cNvPr id="93" name="TextBox 92"/>
          <p:cNvSpPr txBox="1"/>
          <p:nvPr/>
        </p:nvSpPr>
        <p:spPr>
          <a:xfrm>
            <a:off x="2183860" y="1893729"/>
            <a:ext cx="43032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altLang="zh-CN" sz="1200" dirty="0"/>
              <a:t>a</a:t>
            </a:r>
            <a:endParaRPr lang="en-US" sz="1200" dirty="0"/>
          </a:p>
        </p:txBody>
      </p:sp>
      <p:sp>
        <p:nvSpPr>
          <p:cNvPr id="40" name="Rectangle 62"/>
          <p:cNvSpPr/>
          <p:nvPr/>
        </p:nvSpPr>
        <p:spPr>
          <a:xfrm>
            <a:off x="6184150" y="2458285"/>
            <a:ext cx="698047" cy="203473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 Model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6523625" y="2668526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448726" y="2988577"/>
            <a:ext cx="176993" cy="94016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 dirty="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084994" y="3002112"/>
            <a:ext cx="138434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913555" y="4197638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4556103" y="1295201"/>
            <a:ext cx="827320" cy="41790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a</a:t>
            </a:r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altLang="zh-CN" sz="1200" dirty="0">
                <a:solidFill>
                  <a:schemeClr val="bg1"/>
                </a:solidFill>
              </a:rPr>
              <a:t>Archive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Command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333215" y="2717910"/>
            <a:ext cx="3649621" cy="1949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197817" y="1388956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327662" y="4041613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7929465" y="2868489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6525469" y="3167327"/>
            <a:ext cx="1217878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zh-CN" altLang="en-US" sz="1200" dirty="0">
                <a:solidFill>
                  <a:srgbClr val="7030A0"/>
                </a:solidFill>
              </a:rPr>
              <a:t>  </a:t>
            </a:r>
            <a:r>
              <a:rPr lang="en-US" altLang="zh-CN" sz="1200" dirty="0">
                <a:solidFill>
                  <a:srgbClr val="7030A0"/>
                </a:solidFill>
              </a:rPr>
              <a:t>archiveTask</a:t>
            </a:r>
          </a:p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altLang="zh-CN" sz="1200" dirty="0">
                <a:solidFill>
                  <a:schemeClr val="accent4">
                    <a:lumMod val="75000"/>
                  </a:schemeClr>
                </a:solidFill>
              </a:rPr>
              <a:t>taskToArchive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6523625" y="3159188"/>
            <a:ext cx="1359655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6598937" y="3789031"/>
            <a:ext cx="1274903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5150556" y="3928740"/>
            <a:ext cx="1442055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DD20322-91F6-6B46-8229-AE09698A321A}"/>
              </a:ext>
            </a:extLst>
          </p:cNvPr>
          <p:cNvCxnSpPr/>
          <p:nvPr/>
        </p:nvCxnSpPr>
        <p:spPr>
          <a:xfrm>
            <a:off x="8091814" y="369735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22D556D1-C134-C641-978C-8498E11FEC3F}"/>
              </a:ext>
            </a:extLst>
          </p:cNvPr>
          <p:cNvSpPr txBox="1"/>
          <p:nvPr/>
        </p:nvSpPr>
        <p:spPr>
          <a:xfrm>
            <a:off x="7938463" y="3288268"/>
            <a:ext cx="144871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altLang="zh-CN" sz="1200" dirty="0">
                <a:solidFill>
                  <a:schemeClr val="accent4">
                    <a:lumMod val="75000"/>
                  </a:schemeClr>
                </a:solidFill>
              </a:rPr>
              <a:t>archiveTask</a:t>
            </a:r>
          </a:p>
          <a:p>
            <a:r>
              <a:rPr lang="en-US" altLang="zh-CN" sz="1200" dirty="0">
                <a:solidFill>
                  <a:schemeClr val="accent4">
                    <a:lumMod val="75000"/>
                  </a:schemeClr>
                </a:solidFill>
              </a:rPr>
              <a:t>(taskToArchive)</a:t>
            </a:r>
            <a:endParaRPr lang="en-US" sz="1200" dirty="0"/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7B1EC601-3C20-D94F-8C4E-474249931632}"/>
              </a:ext>
            </a:extLst>
          </p:cNvPr>
          <p:cNvSpPr/>
          <p:nvPr/>
        </p:nvSpPr>
        <p:spPr>
          <a:xfrm>
            <a:off x="8014104" y="3226609"/>
            <a:ext cx="419449" cy="452150"/>
          </a:xfrm>
          <a:custGeom>
            <a:avLst/>
            <a:gdLst>
              <a:gd name="connsiteX0" fmla="*/ 17473 w 419449"/>
              <a:gd name="connsiteY0" fmla="*/ 69890 h 452150"/>
              <a:gd name="connsiteX1" fmla="*/ 46594 w 419449"/>
              <a:gd name="connsiteY1" fmla="*/ 29121 h 452150"/>
              <a:gd name="connsiteX2" fmla="*/ 64067 w 419449"/>
              <a:gd name="connsiteY2" fmla="*/ 23297 h 452150"/>
              <a:gd name="connsiteX3" fmla="*/ 81539 w 419449"/>
              <a:gd name="connsiteY3" fmla="*/ 11648 h 452150"/>
              <a:gd name="connsiteX4" fmla="*/ 128133 w 419449"/>
              <a:gd name="connsiteY4" fmla="*/ 0 h 452150"/>
              <a:gd name="connsiteX5" fmla="*/ 267914 w 419449"/>
              <a:gd name="connsiteY5" fmla="*/ 11648 h 452150"/>
              <a:gd name="connsiteX6" fmla="*/ 337804 w 419449"/>
              <a:gd name="connsiteY6" fmla="*/ 46594 h 452150"/>
              <a:gd name="connsiteX7" fmla="*/ 355277 w 419449"/>
              <a:gd name="connsiteY7" fmla="*/ 58242 h 452150"/>
              <a:gd name="connsiteX8" fmla="*/ 366925 w 419449"/>
              <a:gd name="connsiteY8" fmla="*/ 75715 h 452150"/>
              <a:gd name="connsiteX9" fmla="*/ 378574 w 419449"/>
              <a:gd name="connsiteY9" fmla="*/ 87363 h 452150"/>
              <a:gd name="connsiteX10" fmla="*/ 384398 w 419449"/>
              <a:gd name="connsiteY10" fmla="*/ 104836 h 452150"/>
              <a:gd name="connsiteX11" fmla="*/ 407695 w 419449"/>
              <a:gd name="connsiteY11" fmla="*/ 139781 h 452150"/>
              <a:gd name="connsiteX12" fmla="*/ 419343 w 419449"/>
              <a:gd name="connsiteY12" fmla="*/ 209671 h 452150"/>
              <a:gd name="connsiteX13" fmla="*/ 407695 w 419449"/>
              <a:gd name="connsiteY13" fmla="*/ 349452 h 452150"/>
              <a:gd name="connsiteX14" fmla="*/ 384398 w 419449"/>
              <a:gd name="connsiteY14" fmla="*/ 396046 h 452150"/>
              <a:gd name="connsiteX15" fmla="*/ 361101 w 419449"/>
              <a:gd name="connsiteY15" fmla="*/ 425167 h 452150"/>
              <a:gd name="connsiteX16" fmla="*/ 343628 w 419449"/>
              <a:gd name="connsiteY16" fmla="*/ 430991 h 452150"/>
              <a:gd name="connsiteX17" fmla="*/ 326156 w 419449"/>
              <a:gd name="connsiteY17" fmla="*/ 442639 h 452150"/>
              <a:gd name="connsiteX18" fmla="*/ 168902 w 419449"/>
              <a:gd name="connsiteY18" fmla="*/ 442639 h 452150"/>
              <a:gd name="connsiteX19" fmla="*/ 151430 w 419449"/>
              <a:gd name="connsiteY19" fmla="*/ 436815 h 452150"/>
              <a:gd name="connsiteX20" fmla="*/ 128133 w 419449"/>
              <a:gd name="connsiteY20" fmla="*/ 430991 h 452150"/>
              <a:gd name="connsiteX21" fmla="*/ 110660 w 419449"/>
              <a:gd name="connsiteY21" fmla="*/ 419343 h 452150"/>
              <a:gd name="connsiteX22" fmla="*/ 93188 w 419449"/>
              <a:gd name="connsiteY22" fmla="*/ 413518 h 452150"/>
              <a:gd name="connsiteX23" fmla="*/ 81539 w 419449"/>
              <a:gd name="connsiteY23" fmla="*/ 401870 h 452150"/>
              <a:gd name="connsiteX24" fmla="*/ 52418 w 419449"/>
              <a:gd name="connsiteY24" fmla="*/ 378573 h 452150"/>
              <a:gd name="connsiteX25" fmla="*/ 29121 w 419449"/>
              <a:gd name="connsiteY25" fmla="*/ 349452 h 452150"/>
              <a:gd name="connsiteX26" fmla="*/ 11649 w 419449"/>
              <a:gd name="connsiteY26" fmla="*/ 337804 h 452150"/>
              <a:gd name="connsiteX27" fmla="*/ 0 w 419449"/>
              <a:gd name="connsiteY27" fmla="*/ 326155 h 45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19449" h="452150">
                <a:moveTo>
                  <a:pt x="17473" y="69890"/>
                </a:moveTo>
                <a:cubicBezTo>
                  <a:pt x="27180" y="56300"/>
                  <a:pt x="34785" y="40930"/>
                  <a:pt x="46594" y="29121"/>
                </a:cubicBezTo>
                <a:cubicBezTo>
                  <a:pt x="50935" y="24780"/>
                  <a:pt x="58576" y="26043"/>
                  <a:pt x="64067" y="23297"/>
                </a:cubicBezTo>
                <a:cubicBezTo>
                  <a:pt x="70328" y="20167"/>
                  <a:pt x="75278" y="14778"/>
                  <a:pt x="81539" y="11648"/>
                </a:cubicBezTo>
                <a:cubicBezTo>
                  <a:pt x="93477" y="5679"/>
                  <a:pt x="117060" y="2215"/>
                  <a:pt x="128133" y="0"/>
                </a:cubicBezTo>
                <a:cubicBezTo>
                  <a:pt x="193328" y="3260"/>
                  <a:pt x="219108" y="-2994"/>
                  <a:pt x="267914" y="11648"/>
                </a:cubicBezTo>
                <a:cubicBezTo>
                  <a:pt x="311756" y="24801"/>
                  <a:pt x="297642" y="19819"/>
                  <a:pt x="337804" y="46594"/>
                </a:cubicBezTo>
                <a:lnTo>
                  <a:pt x="355277" y="58242"/>
                </a:lnTo>
                <a:cubicBezTo>
                  <a:pt x="359160" y="64066"/>
                  <a:pt x="362552" y="70249"/>
                  <a:pt x="366925" y="75715"/>
                </a:cubicBezTo>
                <a:cubicBezTo>
                  <a:pt x="370355" y="80003"/>
                  <a:pt x="375749" y="82654"/>
                  <a:pt x="378574" y="87363"/>
                </a:cubicBezTo>
                <a:cubicBezTo>
                  <a:pt x="381733" y="92627"/>
                  <a:pt x="381416" y="99469"/>
                  <a:pt x="384398" y="104836"/>
                </a:cubicBezTo>
                <a:cubicBezTo>
                  <a:pt x="391197" y="117074"/>
                  <a:pt x="407695" y="139781"/>
                  <a:pt x="407695" y="139781"/>
                </a:cubicBezTo>
                <a:cubicBezTo>
                  <a:pt x="411578" y="163078"/>
                  <a:pt x="420522" y="186082"/>
                  <a:pt x="419343" y="209671"/>
                </a:cubicBezTo>
                <a:cubicBezTo>
                  <a:pt x="416083" y="274866"/>
                  <a:pt x="422337" y="300646"/>
                  <a:pt x="407695" y="349452"/>
                </a:cubicBezTo>
                <a:cubicBezTo>
                  <a:pt x="390997" y="405109"/>
                  <a:pt x="406209" y="368781"/>
                  <a:pt x="384398" y="396046"/>
                </a:cubicBezTo>
                <a:cubicBezTo>
                  <a:pt x="377073" y="405203"/>
                  <a:pt x="371918" y="418677"/>
                  <a:pt x="361101" y="425167"/>
                </a:cubicBezTo>
                <a:cubicBezTo>
                  <a:pt x="355837" y="428326"/>
                  <a:pt x="349452" y="429050"/>
                  <a:pt x="343628" y="430991"/>
                </a:cubicBezTo>
                <a:cubicBezTo>
                  <a:pt x="337804" y="434874"/>
                  <a:pt x="332417" y="439509"/>
                  <a:pt x="326156" y="442639"/>
                </a:cubicBezTo>
                <a:cubicBezTo>
                  <a:pt x="283428" y="464004"/>
                  <a:pt x="170608" y="442710"/>
                  <a:pt x="168902" y="442639"/>
                </a:cubicBezTo>
                <a:cubicBezTo>
                  <a:pt x="163078" y="440698"/>
                  <a:pt x="157333" y="438501"/>
                  <a:pt x="151430" y="436815"/>
                </a:cubicBezTo>
                <a:cubicBezTo>
                  <a:pt x="143733" y="434616"/>
                  <a:pt x="135490" y="434144"/>
                  <a:pt x="128133" y="430991"/>
                </a:cubicBezTo>
                <a:cubicBezTo>
                  <a:pt x="121699" y="428234"/>
                  <a:pt x="116921" y="422474"/>
                  <a:pt x="110660" y="419343"/>
                </a:cubicBezTo>
                <a:cubicBezTo>
                  <a:pt x="105169" y="416597"/>
                  <a:pt x="99012" y="415460"/>
                  <a:pt x="93188" y="413518"/>
                </a:cubicBezTo>
                <a:cubicBezTo>
                  <a:pt x="89305" y="409635"/>
                  <a:pt x="85827" y="405300"/>
                  <a:pt x="81539" y="401870"/>
                </a:cubicBezTo>
                <a:cubicBezTo>
                  <a:pt x="64722" y="388417"/>
                  <a:pt x="64918" y="394198"/>
                  <a:pt x="52418" y="378573"/>
                </a:cubicBezTo>
                <a:cubicBezTo>
                  <a:pt x="38963" y="361755"/>
                  <a:pt x="44747" y="361953"/>
                  <a:pt x="29121" y="349452"/>
                </a:cubicBezTo>
                <a:cubicBezTo>
                  <a:pt x="23655" y="345079"/>
                  <a:pt x="17115" y="342177"/>
                  <a:pt x="11649" y="337804"/>
                </a:cubicBezTo>
                <a:cubicBezTo>
                  <a:pt x="7361" y="334374"/>
                  <a:pt x="0" y="326155"/>
                  <a:pt x="0" y="326155"/>
                </a:cubicBezTo>
              </a:path>
            </a:pathLst>
          </a:custGeom>
          <a:noFill/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C126BC7-7231-6544-9714-F25CDCA2D0EB}"/>
              </a:ext>
            </a:extLst>
          </p:cNvPr>
          <p:cNvCxnSpPr>
            <a:cxnSpLocks/>
          </p:cNvCxnSpPr>
          <p:nvPr/>
        </p:nvCxnSpPr>
        <p:spPr>
          <a:xfrm>
            <a:off x="8014104" y="3538559"/>
            <a:ext cx="76200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7396792-9492-3D42-A56B-240E94A506CA}"/>
              </a:ext>
            </a:extLst>
          </p:cNvPr>
          <p:cNvCxnSpPr>
            <a:endCxn id="107" idx="26"/>
          </p:cNvCxnSpPr>
          <p:nvPr/>
        </p:nvCxnSpPr>
        <p:spPr>
          <a:xfrm flipH="1" flipV="1">
            <a:off x="8025753" y="3564413"/>
            <a:ext cx="26451" cy="93187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</TotalTime>
  <Words>40</Words>
  <Application>Microsoft Macintosh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xu lin</cp:lastModifiedBy>
  <cp:revision>117</cp:revision>
  <dcterms:created xsi:type="dcterms:W3CDTF">2016-07-22T14:33:02Z</dcterms:created>
  <dcterms:modified xsi:type="dcterms:W3CDTF">2018-11-12T08:33:34Z</dcterms:modified>
</cp:coreProperties>
</file>