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7"/>
  </p:normalViewPr>
  <p:slideViewPr>
    <p:cSldViewPr showGuides="1">
      <p:cViewPr>
        <p:scale>
          <a:sx n="183" d="100"/>
          <a:sy n="183" d="100"/>
        </p:scale>
        <p:origin x="-208" y="-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940366" y="73711"/>
            <a:ext cx="3351297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5958" y="102474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40869" y="354990"/>
            <a:ext cx="1142991" cy="20316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00200" y="558158"/>
            <a:ext cx="0" cy="38460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99074" y="806421"/>
            <a:ext cx="170198" cy="32738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6" name="Rectangle 62"/>
          <p:cNvSpPr/>
          <p:nvPr/>
        </p:nvSpPr>
        <p:spPr>
          <a:xfrm>
            <a:off x="2754833" y="420684"/>
            <a:ext cx="1649391" cy="24800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:SchedulePlannerParser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543667" y="681288"/>
            <a:ext cx="10511" cy="37229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57716" y="1378458"/>
            <a:ext cx="158401" cy="7541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141031" y="167982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075351" y="160963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9223" y="120876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801360" y="630304"/>
            <a:ext cx="205848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</a:t>
            </a:r>
            <a:r>
              <a:rPr lang="en-US" altLang="zh-CN" sz="1200" dirty="0">
                <a:solidFill>
                  <a:srgbClr val="0070C0"/>
                </a:solidFill>
              </a:rPr>
              <a:t>e</a:t>
            </a:r>
          </a:p>
          <a:p>
            <a:pPr algn="r"/>
            <a:r>
              <a:rPr lang="en-US" sz="1200" dirty="0">
                <a:solidFill>
                  <a:srgbClr val="0070C0"/>
                </a:solidFill>
              </a:rPr>
              <a:t>(“</a:t>
            </a:r>
            <a:r>
              <a:rPr lang="en-US" altLang="zh-CN" sz="1200" dirty="0">
                <a:solidFill>
                  <a:srgbClr val="0070C0"/>
                </a:solidFill>
              </a:rPr>
              <a:t>removecat</a:t>
            </a:r>
            <a:r>
              <a:rPr lang="zh-CN" altLang="en-US" sz="1200" dirty="0">
                <a:solidFill>
                  <a:srgbClr val="0070C0"/>
                </a:solidFill>
              </a:rPr>
              <a:t> </a:t>
            </a:r>
            <a:endParaRPr lang="en-SG" altLang="zh-CN" sz="1200" dirty="0">
              <a:solidFill>
                <a:srgbClr val="0070C0"/>
              </a:solidFill>
            </a:endParaRPr>
          </a:p>
          <a:p>
            <a:pPr algn="r"/>
            <a:r>
              <a:rPr lang="en-US" altLang="zh-CN" sz="1200" dirty="0">
                <a:solidFill>
                  <a:srgbClr val="0070C0"/>
                </a:solidFill>
              </a:rPr>
              <a:t>c/Reading</a:t>
            </a:r>
            <a:r>
              <a:rPr lang="zh-CN" altLang="en-US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>
                <a:solidFill>
                  <a:srgbClr val="0070C0"/>
                </a:solidFill>
              </a:rPr>
              <a:t>list</a:t>
            </a:r>
            <a:r>
              <a:rPr lang="en-US" sz="12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616117" y="152170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14809" y="2495566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616117" y="1889636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51474" y="2132623"/>
            <a:ext cx="196464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9359" y="408023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051886" y="2682521"/>
            <a:ext cx="155862" cy="1309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4611497" y="3000956"/>
            <a:ext cx="17130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sz="1200" dirty="0">
                <a:solidFill>
                  <a:srgbClr val="7030A0"/>
                </a:solidFill>
              </a:rPr>
              <a:t>removeCategory</a:t>
            </a:r>
          </a:p>
          <a:p>
            <a:r>
              <a:rPr lang="en-US" altLang="zh-CN" sz="1200" dirty="0">
                <a:solidFill>
                  <a:srgbClr val="7030A0"/>
                </a:solidFill>
              </a:rPr>
              <a:t>(“Reading</a:t>
            </a:r>
            <a:r>
              <a:rPr lang="zh-CN" altLang="en-US" sz="1200" dirty="0">
                <a:solidFill>
                  <a:srgbClr val="7030A0"/>
                </a:solidFill>
              </a:rPr>
              <a:t> </a:t>
            </a:r>
            <a:r>
              <a:rPr lang="en-US" altLang="zh-CN" sz="1200" dirty="0">
                <a:solidFill>
                  <a:srgbClr val="7030A0"/>
                </a:solidFill>
              </a:rPr>
              <a:t>list”)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94632" y="944267"/>
            <a:ext cx="20087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parseCommand</a:t>
            </a:r>
          </a:p>
          <a:p>
            <a:r>
              <a:rPr lang="en-US" sz="1200" dirty="0"/>
              <a:t>(“</a:t>
            </a:r>
            <a:r>
              <a:rPr lang="en-US" altLang="zh-CN" sz="1200" dirty="0"/>
              <a:t>removecat</a:t>
            </a:r>
            <a:r>
              <a:rPr lang="zh-CN" altLang="en-US" sz="1200" dirty="0"/>
              <a:t> </a:t>
            </a:r>
            <a:r>
              <a:rPr lang="en-US" altLang="zh-CN" sz="1200" dirty="0"/>
              <a:t>c/Game</a:t>
            </a:r>
            <a:r>
              <a:rPr lang="zh-CN" altLang="en-US" sz="1200" dirty="0"/>
              <a:t> </a:t>
            </a:r>
            <a:r>
              <a:rPr lang="en-US" altLang="zh-CN" sz="1200" dirty="0"/>
              <a:t>list)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68101" y="3797261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74365" y="3752367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292151" y="2668526"/>
            <a:ext cx="1920134" cy="22378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:VersionedSchedulePlanner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873754" y="3152030"/>
            <a:ext cx="145497" cy="64522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183860" y="1893729"/>
            <a:ext cx="4303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sz="1200" dirty="0"/>
              <a:t>r</a:t>
            </a:r>
            <a:endParaRPr lang="en-US" sz="1200" dirty="0"/>
          </a:p>
        </p:txBody>
      </p:sp>
      <p:sp>
        <p:nvSpPr>
          <p:cNvPr id="40" name="Rectangle 62"/>
          <p:cNvSpPr/>
          <p:nvPr/>
        </p:nvSpPr>
        <p:spPr>
          <a:xfrm>
            <a:off x="6184150" y="2458285"/>
            <a:ext cx="698047" cy="2034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523625" y="266852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448726" y="2988577"/>
            <a:ext cx="176993" cy="9401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084994" y="3002112"/>
            <a:ext cx="138434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07123" y="420753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556109" y="1192931"/>
            <a:ext cx="2042828" cy="4179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r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altLang="zh-CN" sz="1200" dirty="0">
                <a:solidFill>
                  <a:schemeClr val="bg1"/>
                </a:solidFill>
              </a:rPr>
              <a:t>RemoveCategory</a:t>
            </a: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65881" y="2704195"/>
            <a:ext cx="3386005" cy="901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99074" y="1373244"/>
            <a:ext cx="1955448" cy="1571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45344" y="3981927"/>
            <a:ext cx="3584729" cy="2255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7929465" y="2868489"/>
            <a:ext cx="22429" cy="16061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523625" y="3159188"/>
            <a:ext cx="135965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598937" y="3789031"/>
            <a:ext cx="1274903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183664" y="3928740"/>
            <a:ext cx="144205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DD20322-91F6-6B46-8229-AE09698A321A}"/>
              </a:ext>
            </a:extLst>
          </p:cNvPr>
          <p:cNvCxnSpPr/>
          <p:nvPr/>
        </p:nvCxnSpPr>
        <p:spPr>
          <a:xfrm>
            <a:off x="8091814" y="369735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0166C03-2CCE-3041-B1E3-4A879C315A2A}"/>
              </a:ext>
            </a:extLst>
          </p:cNvPr>
          <p:cNvSpPr txBox="1"/>
          <p:nvPr/>
        </p:nvSpPr>
        <p:spPr>
          <a:xfrm>
            <a:off x="6025677" y="3119296"/>
            <a:ext cx="17130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sz="1200" dirty="0">
                <a:solidFill>
                  <a:srgbClr val="7030A0"/>
                </a:solidFill>
              </a:rPr>
              <a:t>removeCategory</a:t>
            </a:r>
          </a:p>
          <a:p>
            <a:r>
              <a:rPr lang="en-US" altLang="zh-CN" sz="1200" dirty="0">
                <a:solidFill>
                  <a:srgbClr val="7030A0"/>
                </a:solidFill>
              </a:rPr>
              <a:t>(“Reading</a:t>
            </a:r>
            <a:r>
              <a:rPr lang="zh-CN" altLang="en-US" sz="1200" dirty="0">
                <a:solidFill>
                  <a:srgbClr val="7030A0"/>
                </a:solidFill>
              </a:rPr>
              <a:t> </a:t>
            </a:r>
            <a:r>
              <a:rPr lang="en-US" altLang="zh-CN" sz="1200" dirty="0">
                <a:solidFill>
                  <a:srgbClr val="7030A0"/>
                </a:solidFill>
              </a:rPr>
              <a:t>list”)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45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xu lin</cp:lastModifiedBy>
  <cp:revision>125</cp:revision>
  <dcterms:created xsi:type="dcterms:W3CDTF">2016-07-22T14:33:02Z</dcterms:created>
  <dcterms:modified xsi:type="dcterms:W3CDTF">2018-11-11T07:23:59Z</dcterms:modified>
</cp:coreProperties>
</file>