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howGuides="1">
      <p:cViewPr>
        <p:scale>
          <a:sx n="137" d="100"/>
          <a:sy n="137" d="100"/>
        </p:scale>
        <p:origin x="24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904482" y="38733"/>
            <a:ext cx="3039118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310" y="67496"/>
            <a:ext cx="265592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56166" y="665213"/>
            <a:ext cx="1142991" cy="2031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45293" y="88694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55279" y="1213887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5428" y="122166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1938" y="101065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70C0"/>
                </a:solidFill>
              </a:rPr>
              <a:t>getFilteredTaskList()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1887" y="1513242"/>
            <a:ext cx="15349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1200" dirty="0">
                <a:solidFill>
                  <a:srgbClr val="7030A0"/>
                </a:solidFill>
              </a:rPr>
              <a:t>sortFilteredTasks</a:t>
            </a:r>
            <a:r>
              <a:rPr lang="en-US" altLang="zh-CN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228" y="41465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14702" y="1213354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7030A0"/>
                </a:solidFill>
              </a:rPr>
              <a:t>getFilteredTaskList()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082" y="381647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52864" y="868381"/>
            <a:ext cx="698047" cy="2034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205847" y="1089902"/>
            <a:ext cx="40646" cy="32784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131089" y="1446625"/>
            <a:ext cx="180269" cy="20752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34381" y="1447487"/>
            <a:ext cx="2806878" cy="43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62828" y="2590605"/>
            <a:ext cx="100284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altLang="zh-CN" sz="1200" dirty="0">
                <a:solidFill>
                  <a:srgbClr val="7030A0"/>
                </a:solidFill>
              </a:rPr>
              <a:t>sorted</a:t>
            </a:r>
            <a:r>
              <a:rPr lang="en-US" altLang="zh-CN" sz="1200" dirty="0">
                <a:solidFill>
                  <a:srgbClr val="7030A0"/>
                </a:solidFill>
              </a:rPr>
              <a:t>Tasks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07679" y="3521863"/>
            <a:ext cx="2733580" cy="1856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D20322-91F6-6B46-8229-AE09698A321A}"/>
              </a:ext>
            </a:extLst>
          </p:cNvPr>
          <p:cNvCxnSpPr/>
          <p:nvPr/>
        </p:nvCxnSpPr>
        <p:spPr>
          <a:xfrm>
            <a:off x="8091814" y="3697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9A0837C1-B480-834E-811B-D0D1724DB979}"/>
              </a:ext>
            </a:extLst>
          </p:cNvPr>
          <p:cNvSpPr/>
          <p:nvPr/>
        </p:nvSpPr>
        <p:spPr>
          <a:xfrm rot="20465980">
            <a:off x="4320073" y="1511560"/>
            <a:ext cx="246835" cy="317240"/>
          </a:xfrm>
          <a:custGeom>
            <a:avLst/>
            <a:gdLst>
              <a:gd name="connsiteX0" fmla="*/ 9331 w 526088"/>
              <a:gd name="connsiteY0" fmla="*/ 83976 h 466531"/>
              <a:gd name="connsiteX1" fmla="*/ 46654 w 526088"/>
              <a:gd name="connsiteY1" fmla="*/ 46653 h 466531"/>
              <a:gd name="connsiteX2" fmla="*/ 102637 w 526088"/>
              <a:gd name="connsiteY2" fmla="*/ 27992 h 466531"/>
              <a:gd name="connsiteX3" fmla="*/ 158621 w 526088"/>
              <a:gd name="connsiteY3" fmla="*/ 0 h 466531"/>
              <a:gd name="connsiteX4" fmla="*/ 345233 w 526088"/>
              <a:gd name="connsiteY4" fmla="*/ 9331 h 466531"/>
              <a:gd name="connsiteX5" fmla="*/ 410547 w 526088"/>
              <a:gd name="connsiteY5" fmla="*/ 27992 h 466531"/>
              <a:gd name="connsiteX6" fmla="*/ 429209 w 526088"/>
              <a:gd name="connsiteY6" fmla="*/ 46653 h 466531"/>
              <a:gd name="connsiteX7" fmla="*/ 475862 w 526088"/>
              <a:gd name="connsiteY7" fmla="*/ 83976 h 466531"/>
              <a:gd name="connsiteX8" fmla="*/ 513184 w 526088"/>
              <a:gd name="connsiteY8" fmla="*/ 139959 h 466531"/>
              <a:gd name="connsiteX9" fmla="*/ 513184 w 526088"/>
              <a:gd name="connsiteY9" fmla="*/ 317241 h 466531"/>
              <a:gd name="connsiteX10" fmla="*/ 503854 w 526088"/>
              <a:gd name="connsiteY10" fmla="*/ 345233 h 466531"/>
              <a:gd name="connsiteX11" fmla="*/ 457200 w 526088"/>
              <a:gd name="connsiteY11" fmla="*/ 373225 h 466531"/>
              <a:gd name="connsiteX12" fmla="*/ 429209 w 526088"/>
              <a:gd name="connsiteY12" fmla="*/ 391886 h 466531"/>
              <a:gd name="connsiteX13" fmla="*/ 382556 w 526088"/>
              <a:gd name="connsiteY13" fmla="*/ 429208 h 466531"/>
              <a:gd name="connsiteX14" fmla="*/ 326572 w 526088"/>
              <a:gd name="connsiteY14" fmla="*/ 447870 h 466531"/>
              <a:gd name="connsiteX15" fmla="*/ 242596 w 526088"/>
              <a:gd name="connsiteY15" fmla="*/ 466531 h 466531"/>
              <a:gd name="connsiteX16" fmla="*/ 0 w 526088"/>
              <a:gd name="connsiteY16" fmla="*/ 457200 h 4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6088" h="466531">
                <a:moveTo>
                  <a:pt x="9331" y="83976"/>
                </a:moveTo>
                <a:cubicBezTo>
                  <a:pt x="21772" y="71535"/>
                  <a:pt x="29963" y="52217"/>
                  <a:pt x="46654" y="46653"/>
                </a:cubicBezTo>
                <a:cubicBezTo>
                  <a:pt x="65315" y="40433"/>
                  <a:pt x="86270" y="38903"/>
                  <a:pt x="102637" y="27992"/>
                </a:cubicBezTo>
                <a:cubicBezTo>
                  <a:pt x="138813" y="3875"/>
                  <a:pt x="119990" y="12877"/>
                  <a:pt x="158621" y="0"/>
                </a:cubicBezTo>
                <a:cubicBezTo>
                  <a:pt x="220825" y="3110"/>
                  <a:pt x="283166" y="4159"/>
                  <a:pt x="345233" y="9331"/>
                </a:cubicBezTo>
                <a:cubicBezTo>
                  <a:pt x="360861" y="10633"/>
                  <a:pt x="394347" y="22592"/>
                  <a:pt x="410547" y="27992"/>
                </a:cubicBezTo>
                <a:cubicBezTo>
                  <a:pt x="416768" y="34212"/>
                  <a:pt x="422340" y="41158"/>
                  <a:pt x="429209" y="46653"/>
                </a:cubicBezTo>
                <a:cubicBezTo>
                  <a:pt x="452162" y="65015"/>
                  <a:pt x="458966" y="61447"/>
                  <a:pt x="475862" y="83976"/>
                </a:cubicBezTo>
                <a:cubicBezTo>
                  <a:pt x="489319" y="101918"/>
                  <a:pt x="513184" y="139959"/>
                  <a:pt x="513184" y="139959"/>
                </a:cubicBezTo>
                <a:cubicBezTo>
                  <a:pt x="532566" y="217487"/>
                  <a:pt x="528068" y="183285"/>
                  <a:pt x="513184" y="317241"/>
                </a:cubicBezTo>
                <a:cubicBezTo>
                  <a:pt x="512098" y="327016"/>
                  <a:pt x="508914" y="336799"/>
                  <a:pt x="503854" y="345233"/>
                </a:cubicBezTo>
                <a:cubicBezTo>
                  <a:pt x="488233" y="371267"/>
                  <a:pt x="482361" y="360644"/>
                  <a:pt x="457200" y="373225"/>
                </a:cubicBezTo>
                <a:cubicBezTo>
                  <a:pt x="447170" y="378240"/>
                  <a:pt x="437965" y="384881"/>
                  <a:pt x="429209" y="391886"/>
                </a:cubicBezTo>
                <a:cubicBezTo>
                  <a:pt x="404977" y="411272"/>
                  <a:pt x="414859" y="414851"/>
                  <a:pt x="382556" y="429208"/>
                </a:cubicBezTo>
                <a:cubicBezTo>
                  <a:pt x="364581" y="437197"/>
                  <a:pt x="345233" y="441650"/>
                  <a:pt x="326572" y="447870"/>
                </a:cubicBezTo>
                <a:cubicBezTo>
                  <a:pt x="280639" y="463181"/>
                  <a:pt x="308269" y="455585"/>
                  <a:pt x="242596" y="466531"/>
                </a:cubicBezTo>
                <a:cubicBezTo>
                  <a:pt x="24895" y="456635"/>
                  <a:pt x="105818" y="457200"/>
                  <a:pt x="0" y="4572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94D949-8B24-BA47-9025-159B18AE701B}"/>
              </a:ext>
            </a:extLst>
          </p:cNvPr>
          <p:cNvCxnSpPr/>
          <p:nvPr/>
        </p:nvCxnSpPr>
        <p:spPr>
          <a:xfrm>
            <a:off x="4320073" y="1828800"/>
            <a:ext cx="99527" cy="76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4B1B46-68C2-3B47-9333-516335C80573}"/>
              </a:ext>
            </a:extLst>
          </p:cNvPr>
          <p:cNvSpPr/>
          <p:nvPr/>
        </p:nvSpPr>
        <p:spPr>
          <a:xfrm>
            <a:off x="4230000" y="1820903"/>
            <a:ext cx="180269" cy="78195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C1E0E4-7972-9E45-8D01-A7139AB7FD87}"/>
              </a:ext>
            </a:extLst>
          </p:cNvPr>
          <p:cNvCxnSpPr>
            <a:stCxn id="57" idx="0"/>
          </p:cNvCxnSpPr>
          <p:nvPr/>
        </p:nvCxnSpPr>
        <p:spPr>
          <a:xfrm>
            <a:off x="4320135" y="1820903"/>
            <a:ext cx="175665" cy="4599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B4390F-732E-6841-95F9-B44E18EE54BB}"/>
              </a:ext>
            </a:extLst>
          </p:cNvPr>
          <p:cNvCxnSpPr>
            <a:endCxn id="8" idx="16"/>
          </p:cNvCxnSpPr>
          <p:nvPr/>
        </p:nvCxnSpPr>
        <p:spPr>
          <a:xfrm flipH="1">
            <a:off x="4376053" y="1775959"/>
            <a:ext cx="72400" cy="78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>
            <a:extLst>
              <a:ext uri="{FF2B5EF4-FFF2-40B4-BE49-F238E27FC236}">
                <a16:creationId xmlns:a16="http://schemas.microsoft.com/office/drawing/2014/main" id="{D66BBE09-A0E1-DD4F-BE92-2E9B046EEE8A}"/>
              </a:ext>
            </a:extLst>
          </p:cNvPr>
          <p:cNvSpPr/>
          <p:nvPr/>
        </p:nvSpPr>
        <p:spPr>
          <a:xfrm rot="1571704">
            <a:off x="4355307" y="2586150"/>
            <a:ext cx="246835" cy="317240"/>
          </a:xfrm>
          <a:custGeom>
            <a:avLst/>
            <a:gdLst>
              <a:gd name="connsiteX0" fmla="*/ 9331 w 526088"/>
              <a:gd name="connsiteY0" fmla="*/ 83976 h 466531"/>
              <a:gd name="connsiteX1" fmla="*/ 46654 w 526088"/>
              <a:gd name="connsiteY1" fmla="*/ 46653 h 466531"/>
              <a:gd name="connsiteX2" fmla="*/ 102637 w 526088"/>
              <a:gd name="connsiteY2" fmla="*/ 27992 h 466531"/>
              <a:gd name="connsiteX3" fmla="*/ 158621 w 526088"/>
              <a:gd name="connsiteY3" fmla="*/ 0 h 466531"/>
              <a:gd name="connsiteX4" fmla="*/ 345233 w 526088"/>
              <a:gd name="connsiteY4" fmla="*/ 9331 h 466531"/>
              <a:gd name="connsiteX5" fmla="*/ 410547 w 526088"/>
              <a:gd name="connsiteY5" fmla="*/ 27992 h 466531"/>
              <a:gd name="connsiteX6" fmla="*/ 429209 w 526088"/>
              <a:gd name="connsiteY6" fmla="*/ 46653 h 466531"/>
              <a:gd name="connsiteX7" fmla="*/ 475862 w 526088"/>
              <a:gd name="connsiteY7" fmla="*/ 83976 h 466531"/>
              <a:gd name="connsiteX8" fmla="*/ 513184 w 526088"/>
              <a:gd name="connsiteY8" fmla="*/ 139959 h 466531"/>
              <a:gd name="connsiteX9" fmla="*/ 513184 w 526088"/>
              <a:gd name="connsiteY9" fmla="*/ 317241 h 466531"/>
              <a:gd name="connsiteX10" fmla="*/ 503854 w 526088"/>
              <a:gd name="connsiteY10" fmla="*/ 345233 h 466531"/>
              <a:gd name="connsiteX11" fmla="*/ 457200 w 526088"/>
              <a:gd name="connsiteY11" fmla="*/ 373225 h 466531"/>
              <a:gd name="connsiteX12" fmla="*/ 429209 w 526088"/>
              <a:gd name="connsiteY12" fmla="*/ 391886 h 466531"/>
              <a:gd name="connsiteX13" fmla="*/ 382556 w 526088"/>
              <a:gd name="connsiteY13" fmla="*/ 429208 h 466531"/>
              <a:gd name="connsiteX14" fmla="*/ 326572 w 526088"/>
              <a:gd name="connsiteY14" fmla="*/ 447870 h 466531"/>
              <a:gd name="connsiteX15" fmla="*/ 242596 w 526088"/>
              <a:gd name="connsiteY15" fmla="*/ 466531 h 466531"/>
              <a:gd name="connsiteX16" fmla="*/ 0 w 526088"/>
              <a:gd name="connsiteY16" fmla="*/ 457200 h 46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6088" h="466531">
                <a:moveTo>
                  <a:pt x="9331" y="83976"/>
                </a:moveTo>
                <a:cubicBezTo>
                  <a:pt x="21772" y="71535"/>
                  <a:pt x="29963" y="52217"/>
                  <a:pt x="46654" y="46653"/>
                </a:cubicBezTo>
                <a:cubicBezTo>
                  <a:pt x="65315" y="40433"/>
                  <a:pt x="86270" y="38903"/>
                  <a:pt x="102637" y="27992"/>
                </a:cubicBezTo>
                <a:cubicBezTo>
                  <a:pt x="138813" y="3875"/>
                  <a:pt x="119990" y="12877"/>
                  <a:pt x="158621" y="0"/>
                </a:cubicBezTo>
                <a:cubicBezTo>
                  <a:pt x="220825" y="3110"/>
                  <a:pt x="283166" y="4159"/>
                  <a:pt x="345233" y="9331"/>
                </a:cubicBezTo>
                <a:cubicBezTo>
                  <a:pt x="360861" y="10633"/>
                  <a:pt x="394347" y="22592"/>
                  <a:pt x="410547" y="27992"/>
                </a:cubicBezTo>
                <a:cubicBezTo>
                  <a:pt x="416768" y="34212"/>
                  <a:pt x="422340" y="41158"/>
                  <a:pt x="429209" y="46653"/>
                </a:cubicBezTo>
                <a:cubicBezTo>
                  <a:pt x="452162" y="65015"/>
                  <a:pt x="458966" y="61447"/>
                  <a:pt x="475862" y="83976"/>
                </a:cubicBezTo>
                <a:cubicBezTo>
                  <a:pt x="489319" y="101918"/>
                  <a:pt x="513184" y="139959"/>
                  <a:pt x="513184" y="139959"/>
                </a:cubicBezTo>
                <a:cubicBezTo>
                  <a:pt x="532566" y="217487"/>
                  <a:pt x="528068" y="183285"/>
                  <a:pt x="513184" y="317241"/>
                </a:cubicBezTo>
                <a:cubicBezTo>
                  <a:pt x="512098" y="327016"/>
                  <a:pt x="508914" y="336799"/>
                  <a:pt x="503854" y="345233"/>
                </a:cubicBezTo>
                <a:cubicBezTo>
                  <a:pt x="488233" y="371267"/>
                  <a:pt x="482361" y="360644"/>
                  <a:pt x="457200" y="373225"/>
                </a:cubicBezTo>
                <a:cubicBezTo>
                  <a:pt x="447170" y="378240"/>
                  <a:pt x="437965" y="384881"/>
                  <a:pt x="429209" y="391886"/>
                </a:cubicBezTo>
                <a:cubicBezTo>
                  <a:pt x="404977" y="411272"/>
                  <a:pt x="414859" y="414851"/>
                  <a:pt x="382556" y="429208"/>
                </a:cubicBezTo>
                <a:cubicBezTo>
                  <a:pt x="364581" y="437197"/>
                  <a:pt x="345233" y="441650"/>
                  <a:pt x="326572" y="447870"/>
                </a:cubicBezTo>
                <a:cubicBezTo>
                  <a:pt x="280639" y="463181"/>
                  <a:pt x="308269" y="455585"/>
                  <a:pt x="242596" y="466531"/>
                </a:cubicBezTo>
                <a:cubicBezTo>
                  <a:pt x="24895" y="456635"/>
                  <a:pt x="105818" y="457200"/>
                  <a:pt x="0" y="4572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ACD74E-759A-E44E-A6F0-FA348CCC5345}"/>
              </a:ext>
            </a:extLst>
          </p:cNvPr>
          <p:cNvCxnSpPr>
            <a:cxnSpLocks/>
          </p:cNvCxnSpPr>
          <p:nvPr/>
        </p:nvCxnSpPr>
        <p:spPr>
          <a:xfrm flipH="1">
            <a:off x="4324613" y="2830628"/>
            <a:ext cx="83354" cy="208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821D5E-4179-E343-AA62-BEC3C19447FF}"/>
              </a:ext>
            </a:extLst>
          </p:cNvPr>
          <p:cNvCxnSpPr>
            <a:cxnSpLocks/>
          </p:cNvCxnSpPr>
          <p:nvPr/>
        </p:nvCxnSpPr>
        <p:spPr>
          <a:xfrm>
            <a:off x="4304930" y="2830628"/>
            <a:ext cx="84646" cy="114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16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122</cp:revision>
  <dcterms:created xsi:type="dcterms:W3CDTF">2016-07-22T14:33:02Z</dcterms:created>
  <dcterms:modified xsi:type="dcterms:W3CDTF">2018-11-11T04:02:19Z</dcterms:modified>
</cp:coreProperties>
</file>