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8" d="100"/>
          <a:sy n="88" d="100"/>
        </p:scale>
        <p:origin x="1522" y="72"/>
      </p:cViewPr>
      <p:guideLst>
        <p:guide orient="horz" pos="148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33985" y="1710690"/>
            <a:ext cx="8982710" cy="343535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891025" y="349689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75393" y="313140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/>
          <p:nvPr/>
        </p:nvCxnSpPr>
        <p:spPr>
          <a:xfrm rot="5400000" flipH="1" flipV="1">
            <a:off x="3169746" y="1342598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29953" y="289485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640755" y="298594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623673" y="3670275"/>
            <a:ext cx="267335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863769" y="307370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387625" y="35835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800251" y="2868566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VersionedSaveIt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638205" y="3037323"/>
            <a:ext cx="161925" cy="444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402157" y="29499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76054" y="289708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UniqueIssueList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47091" y="29818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83610" y="3068955"/>
            <a:ext cx="292735" cy="1270"/>
          </a:xfrm>
          <a:prstGeom prst="bentConnector3">
            <a:avLst>
              <a:gd name="adj1" fmla="val 501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327522" y="289172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SG" sz="1050" dirty="0">
                <a:solidFill>
                  <a:srgbClr val="7030A0"/>
                </a:solidFill>
              </a:rPr>
              <a:t>Issue</a:t>
            </a:r>
            <a:endParaRPr lang="en-US" alt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32305" y="29747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168265" y="3061970"/>
            <a:ext cx="159385" cy="3175"/>
          </a:xfrm>
          <a:prstGeom prst="bentConnector3">
            <a:avLst>
              <a:gd name="adj1" fmla="val 501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726555" y="2597785"/>
            <a:ext cx="1094740" cy="2698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IssueStatement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55792" y="298185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/>
          <p:nvPr/>
        </p:nvCxnSpPr>
        <p:spPr>
          <a:xfrm flipV="1">
            <a:off x="6291840" y="2740476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725920" y="2917825"/>
            <a:ext cx="1095375" cy="2914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6292215" y="3060065"/>
            <a:ext cx="433705" cy="5080"/>
          </a:xfrm>
          <a:prstGeom prst="bentConnector3">
            <a:avLst>
              <a:gd name="adj1" fmla="val 500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725607" y="33198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Solutions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6291580" y="3065145"/>
            <a:ext cx="418465" cy="397510"/>
          </a:xfrm>
          <a:prstGeom prst="bentConnector3">
            <a:avLst>
              <a:gd name="adj1" fmla="val 5007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376731" y="36199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071246" y="42731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5400000" flipV="1">
            <a:off x="378460" y="3753485"/>
            <a:ext cx="831215" cy="55435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338817" y="30925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9101" y="31315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74012" y="2787473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20915" y="37013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63741" y="32384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3769717" y="2240516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/>
          <p:cNvCxnSpPr>
            <a:stCxn id="54" idx="0"/>
            <a:endCxn id="52" idx="1"/>
          </p:cNvCxnSpPr>
          <p:nvPr/>
        </p:nvCxnSpPr>
        <p:spPr>
          <a:xfrm rot="16200000">
            <a:off x="3247073" y="2569528"/>
            <a:ext cx="709295" cy="33655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5728189" y="24643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 rot="16200000">
            <a:off x="5567327" y="26983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/>
          <p:cNvCxnSpPr>
            <a:endCxn id="67" idx="1"/>
          </p:cNvCxnSpPr>
          <p:nvPr/>
        </p:nvCxnSpPr>
        <p:spPr>
          <a:xfrm flipV="1">
            <a:off x="4898125" y="2266661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1041" y="209328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49101" y="23116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80945" y="2206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/>
          <p:cNvSpPr/>
          <p:nvPr/>
        </p:nvSpPr>
        <p:spPr>
          <a:xfrm>
            <a:off x="4925174" y="229573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/>
          <p:cNvCxnSpPr>
            <a:stCxn id="55" idx="3"/>
            <a:endCxn id="67" idx="2"/>
          </p:cNvCxnSpPr>
          <p:nvPr/>
        </p:nvCxnSpPr>
        <p:spPr>
          <a:xfrm rot="16200000" flipV="1">
            <a:off x="5572125" y="2553335"/>
            <a:ext cx="226695" cy="635"/>
          </a:xfrm>
          <a:prstGeom prst="bentConnector3">
            <a:avLst>
              <a:gd name="adj1" fmla="val 498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483846" y="2721008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493169" y="2420003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91792" y="2031799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ReadOnlySaveIt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101051" y="203179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SaveIt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599943" y="210260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1828800" y="2211070"/>
            <a:ext cx="272415" cy="3175"/>
          </a:xfrm>
          <a:prstGeom prst="bentConnector3">
            <a:avLst>
              <a:gd name="adj1" fmla="val 501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Flowchart: Decision 96"/>
          <p:cNvSpPr/>
          <p:nvPr/>
        </p:nvSpPr>
        <p:spPr>
          <a:xfrm>
            <a:off x="7433742" y="33761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050"/>
          </a:p>
        </p:txBody>
      </p:sp>
      <p:cxnSp>
        <p:nvCxnSpPr>
          <p:cNvPr id="4" name="Elbow Connector 85"/>
          <p:cNvCxnSpPr/>
          <p:nvPr/>
        </p:nvCxnSpPr>
        <p:spPr>
          <a:xfrm>
            <a:off x="7670165" y="3462655"/>
            <a:ext cx="418465" cy="397510"/>
          </a:xfrm>
          <a:prstGeom prst="bentConnector3">
            <a:avLst>
              <a:gd name="adj1" fmla="val 5007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" name="Elbow Connector 80"/>
          <p:cNvCxnSpPr/>
          <p:nvPr/>
        </p:nvCxnSpPr>
        <p:spPr>
          <a:xfrm flipV="1">
            <a:off x="7670165" y="3429000"/>
            <a:ext cx="433705" cy="33655"/>
          </a:xfrm>
          <a:prstGeom prst="bentConnector3">
            <a:avLst>
              <a:gd name="adj1" fmla="val 500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Rectangle 8"/>
          <p:cNvSpPr/>
          <p:nvPr/>
        </p:nvSpPr>
        <p:spPr>
          <a:xfrm>
            <a:off x="8103870" y="3293745"/>
            <a:ext cx="964565" cy="26987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50" dirty="0">
                <a:solidFill>
                  <a:srgbClr val="7030A0"/>
                </a:solidFill>
              </a:rPr>
              <a:t>Solution Link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103870" y="3756660"/>
            <a:ext cx="964565" cy="24701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Tianyu</cp:lastModifiedBy>
  <cp:revision>85</cp:revision>
  <dcterms:created xsi:type="dcterms:W3CDTF">2016-07-22T14:33:00Z</dcterms:created>
  <dcterms:modified xsi:type="dcterms:W3CDTF">2018-10-17T13:10:29Z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