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88537" y="1030565"/>
            <a:ext cx="235669" cy="235669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524206" y="1148399"/>
            <a:ext cx="452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76231" y="828057"/>
            <a:ext cx="2412732" cy="640683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“resolve 1 o/John”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388963" y="1177599"/>
            <a:ext cx="750541" cy="1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151259" y="227266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728229" y="1673969"/>
            <a:ext cx="12466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Not valid]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251322" y="833679"/>
            <a:ext cx="2412732" cy="6986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 target article with new article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35201" y="426935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3123C6-E318-4353-914D-93EF0FC1A426}"/>
              </a:ext>
            </a:extLst>
          </p:cNvPr>
          <p:cNvSpPr/>
          <p:nvPr/>
        </p:nvSpPr>
        <p:spPr>
          <a:xfrm>
            <a:off x="4139504" y="886457"/>
            <a:ext cx="1956496" cy="582284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Check if command is valid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4CF10-B506-4AA3-8B95-1AA9265DBC3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117752" y="1468741"/>
            <a:ext cx="0" cy="35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6C0B32A5-7BF3-4A90-BF2E-3EE9CD4B1291}"/>
              </a:ext>
            </a:extLst>
          </p:cNvPr>
          <p:cNvSpPr/>
          <p:nvPr/>
        </p:nvSpPr>
        <p:spPr>
          <a:xfrm>
            <a:off x="4862231" y="1810642"/>
            <a:ext cx="480766" cy="48076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E5C1D-E2F8-4DC0-987A-77BC6B4D8370}"/>
              </a:ext>
            </a:extLst>
          </p:cNvPr>
          <p:cNvSpPr/>
          <p:nvPr/>
        </p:nvSpPr>
        <p:spPr>
          <a:xfrm>
            <a:off x="1640560" y="2753920"/>
            <a:ext cx="1575792" cy="55819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exception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1520A3-8005-48E4-B24A-6422DFC2E900}"/>
              </a:ext>
            </a:extLst>
          </p:cNvPr>
          <p:cNvCxnSpPr>
            <a:cxnSpLocks/>
          </p:cNvCxnSpPr>
          <p:nvPr/>
        </p:nvCxnSpPr>
        <p:spPr>
          <a:xfrm>
            <a:off x="5102614" y="2259111"/>
            <a:ext cx="15138" cy="4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95AD54-69CD-488A-80B2-7BEBA3B11EE5}"/>
              </a:ext>
            </a:extLst>
          </p:cNvPr>
          <p:cNvSpPr/>
          <p:nvPr/>
        </p:nvSpPr>
        <p:spPr>
          <a:xfrm>
            <a:off x="4124366" y="2680532"/>
            <a:ext cx="1971634" cy="52494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Parse index and arguments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F5470DA-F504-416E-A86D-565A17310435}"/>
              </a:ext>
            </a:extLst>
          </p:cNvPr>
          <p:cNvSpPr/>
          <p:nvPr/>
        </p:nvSpPr>
        <p:spPr>
          <a:xfrm>
            <a:off x="4862231" y="3394122"/>
            <a:ext cx="480766" cy="48076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B2AD9E-379F-4252-9A17-5CA9C11310FA}"/>
              </a:ext>
            </a:extLst>
          </p:cNvPr>
          <p:cNvSpPr txBox="1"/>
          <p:nvPr/>
        </p:nvSpPr>
        <p:spPr>
          <a:xfrm>
            <a:off x="5151259" y="384297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6BB65-3473-4D49-84A3-FE1EF43529AC}"/>
              </a:ext>
            </a:extLst>
          </p:cNvPr>
          <p:cNvSpPr txBox="1"/>
          <p:nvPr/>
        </p:nvSpPr>
        <p:spPr>
          <a:xfrm>
            <a:off x="3728229" y="3244270"/>
            <a:ext cx="12466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Not valid]</a:t>
            </a:r>
            <a:endParaRPr lang="en-SG" sz="180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247C79-1513-43C4-BD78-FE84975E4D28}"/>
              </a:ext>
            </a:extLst>
          </p:cNvPr>
          <p:cNvCxnSpPr>
            <a:cxnSpLocks/>
          </p:cNvCxnSpPr>
          <p:nvPr/>
        </p:nvCxnSpPr>
        <p:spPr>
          <a:xfrm>
            <a:off x="5102614" y="3829412"/>
            <a:ext cx="15138" cy="4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915FDB-1792-49B4-A1E6-AD834B865D4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102614" y="3204173"/>
            <a:ext cx="0" cy="18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DB2ABE-7C3A-47A7-AE4D-82759CB2E79C}"/>
              </a:ext>
            </a:extLst>
          </p:cNvPr>
          <p:cNvSpPr/>
          <p:nvPr/>
        </p:nvSpPr>
        <p:spPr>
          <a:xfrm>
            <a:off x="3728229" y="4265010"/>
            <a:ext cx="2782972" cy="1305789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Article with same information as target, except Owner and isResolved attribute</a:t>
            </a:r>
          </a:p>
        </p:txBody>
      </p:sp>
      <p:cxnSp>
        <p:nvCxnSpPr>
          <p:cNvPr id="77" name="Elbow Connector 73">
            <a:extLst>
              <a:ext uri="{FF2B5EF4-FFF2-40B4-BE49-F238E27FC236}">
                <a16:creationId xmlns:a16="http://schemas.microsoft.com/office/drawing/2014/main" id="{FA796E8A-FF9B-42BB-9301-801E89FDCAF6}"/>
              </a:ext>
            </a:extLst>
          </p:cNvPr>
          <p:cNvCxnSpPr>
            <a:cxnSpLocks/>
            <a:stCxn id="70" idx="3"/>
            <a:endCxn id="51" idx="1"/>
          </p:cNvCxnSpPr>
          <p:nvPr/>
        </p:nvCxnSpPr>
        <p:spPr>
          <a:xfrm flipV="1">
            <a:off x="6511201" y="1182989"/>
            <a:ext cx="740121" cy="3734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7F92D87-B0F2-431B-BF50-21BB8715F69C}"/>
              </a:ext>
            </a:extLst>
          </p:cNvPr>
          <p:cNvSpPr/>
          <p:nvPr/>
        </p:nvSpPr>
        <p:spPr>
          <a:xfrm>
            <a:off x="7311140" y="1894266"/>
            <a:ext cx="2293095" cy="8698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 filtered list to show only unresolved articles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B6BBE8-484D-4FF8-8D8A-66C45F1BA870}"/>
              </a:ext>
            </a:extLst>
          </p:cNvPr>
          <p:cNvCxnSpPr>
            <a:cxnSpLocks/>
          </p:cNvCxnSpPr>
          <p:nvPr/>
        </p:nvCxnSpPr>
        <p:spPr>
          <a:xfrm>
            <a:off x="8457688" y="2827083"/>
            <a:ext cx="0" cy="35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CA9846E-6457-4ED9-88B6-8D4363ED7D21}"/>
              </a:ext>
            </a:extLst>
          </p:cNvPr>
          <p:cNvSpPr/>
          <p:nvPr/>
        </p:nvSpPr>
        <p:spPr>
          <a:xfrm>
            <a:off x="7382755" y="3189050"/>
            <a:ext cx="2073542" cy="655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 model with new article list</a:t>
            </a:r>
          </a:p>
        </p:txBody>
      </p:sp>
      <p:cxnSp>
        <p:nvCxnSpPr>
          <p:cNvPr id="84" name="Elbow Connector 73">
            <a:extLst>
              <a:ext uri="{FF2B5EF4-FFF2-40B4-BE49-F238E27FC236}">
                <a16:creationId xmlns:a16="http://schemas.microsoft.com/office/drawing/2014/main" id="{4D62434A-B5E0-4E37-8464-1018B3771D03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2491413" y="2051025"/>
            <a:ext cx="2370819" cy="697796"/>
          </a:xfrm>
          <a:prstGeom prst="bentConnector3">
            <a:avLst>
              <a:gd name="adj1" fmla="val 9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73">
            <a:extLst>
              <a:ext uri="{FF2B5EF4-FFF2-40B4-BE49-F238E27FC236}">
                <a16:creationId xmlns:a16="http://schemas.microsoft.com/office/drawing/2014/main" id="{2ED615A9-A074-4297-8882-F338C64E9166}"/>
              </a:ext>
            </a:extLst>
          </p:cNvPr>
          <p:cNvCxnSpPr>
            <a:cxnSpLocks/>
            <a:stCxn id="58" idx="1"/>
            <a:endCxn id="52" idx="2"/>
          </p:cNvCxnSpPr>
          <p:nvPr/>
        </p:nvCxnSpPr>
        <p:spPr>
          <a:xfrm rot="10800000">
            <a:off x="2428457" y="3312111"/>
            <a:ext cx="2433775" cy="322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B5206BD-10F9-450B-A877-B2BB820F17F9}"/>
              </a:ext>
            </a:extLst>
          </p:cNvPr>
          <p:cNvSpPr/>
          <p:nvPr/>
        </p:nvSpPr>
        <p:spPr>
          <a:xfrm>
            <a:off x="1703517" y="5874603"/>
            <a:ext cx="1575792" cy="55819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new article list</a:t>
            </a:r>
          </a:p>
        </p:txBody>
      </p:sp>
      <p:cxnSp>
        <p:nvCxnSpPr>
          <p:cNvPr id="92" name="Elbow Connector 73">
            <a:extLst>
              <a:ext uri="{FF2B5EF4-FFF2-40B4-BE49-F238E27FC236}">
                <a16:creationId xmlns:a16="http://schemas.microsoft.com/office/drawing/2014/main" id="{177AF0C4-0EFA-44D7-A767-4F9FA4276FB0}"/>
              </a:ext>
            </a:extLst>
          </p:cNvPr>
          <p:cNvCxnSpPr>
            <a:cxnSpLocks/>
            <a:stCxn id="82" idx="2"/>
            <a:endCxn id="91" idx="3"/>
          </p:cNvCxnSpPr>
          <p:nvPr/>
        </p:nvCxnSpPr>
        <p:spPr>
          <a:xfrm rot="5400000">
            <a:off x="4695044" y="2429216"/>
            <a:ext cx="2308749" cy="5140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234A4535-4161-4E1F-9732-0C5AE9F81129}"/>
              </a:ext>
            </a:extLst>
          </p:cNvPr>
          <p:cNvSpPr/>
          <p:nvPr/>
        </p:nvSpPr>
        <p:spPr>
          <a:xfrm>
            <a:off x="786071" y="4146806"/>
            <a:ext cx="480766" cy="480766"/>
          </a:xfrm>
          <a:prstGeom prst="diamond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6" name="Elbow Connector 73">
            <a:extLst>
              <a:ext uri="{FF2B5EF4-FFF2-40B4-BE49-F238E27FC236}">
                <a16:creationId xmlns:a16="http://schemas.microsoft.com/office/drawing/2014/main" id="{808ECE0F-883B-4C82-81A8-51C5AEDA912D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1026458" y="3033016"/>
            <a:ext cx="614103" cy="1123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73">
            <a:extLst>
              <a:ext uri="{FF2B5EF4-FFF2-40B4-BE49-F238E27FC236}">
                <a16:creationId xmlns:a16="http://schemas.microsoft.com/office/drawing/2014/main" id="{16B152BE-A777-4A05-BF00-E12207D1104D}"/>
              </a:ext>
            </a:extLst>
          </p:cNvPr>
          <p:cNvCxnSpPr>
            <a:cxnSpLocks/>
            <a:endCxn id="95" idx="2"/>
          </p:cNvCxnSpPr>
          <p:nvPr/>
        </p:nvCxnSpPr>
        <p:spPr>
          <a:xfrm rot="16200000" flipV="1">
            <a:off x="592910" y="5061116"/>
            <a:ext cx="1544152" cy="677064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1C99E2-929F-4FC0-9F9E-E71D2461C258}"/>
              </a:ext>
            </a:extLst>
          </p:cNvPr>
          <p:cNvCxnSpPr>
            <a:cxnSpLocks/>
            <a:endCxn id="68" idx="6"/>
          </p:cNvCxnSpPr>
          <p:nvPr/>
        </p:nvCxnSpPr>
        <p:spPr>
          <a:xfrm flipH="1">
            <a:off x="370870" y="4387189"/>
            <a:ext cx="466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0AB99C-6C8F-4B0A-B951-A021574B2AF1}"/>
              </a:ext>
            </a:extLst>
          </p:cNvPr>
          <p:cNvSpPr txBox="1"/>
          <p:nvPr/>
        </p:nvSpPr>
        <p:spPr>
          <a:xfrm>
            <a:off x="1709223" y="153869"/>
            <a:ext cx="243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60E673-6899-4C95-AEC9-E53BBAF8D79E}"/>
              </a:ext>
            </a:extLst>
          </p:cNvPr>
          <p:cNvSpPr txBox="1"/>
          <p:nvPr/>
        </p:nvSpPr>
        <p:spPr>
          <a:xfrm>
            <a:off x="4743651" y="162954"/>
            <a:ext cx="243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Logic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F040C3-C0D4-4B1C-A96A-850BDF105898}"/>
              </a:ext>
            </a:extLst>
          </p:cNvPr>
          <p:cNvSpPr/>
          <p:nvPr/>
        </p:nvSpPr>
        <p:spPr>
          <a:xfrm>
            <a:off x="10404176" y="790570"/>
            <a:ext cx="1577912" cy="741729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 data in storage file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2FE932-A994-4660-B5FA-95529B33EFFD}"/>
              </a:ext>
            </a:extLst>
          </p:cNvPr>
          <p:cNvCxnSpPr>
            <a:cxnSpLocks/>
          </p:cNvCxnSpPr>
          <p:nvPr/>
        </p:nvCxnSpPr>
        <p:spPr>
          <a:xfrm flipV="1">
            <a:off x="9664053" y="1158501"/>
            <a:ext cx="740122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73">
            <a:extLst>
              <a:ext uri="{FF2B5EF4-FFF2-40B4-BE49-F238E27FC236}">
                <a16:creationId xmlns:a16="http://schemas.microsoft.com/office/drawing/2014/main" id="{8FB66C9C-20CA-4C6A-91D0-779E642898A4}"/>
              </a:ext>
            </a:extLst>
          </p:cNvPr>
          <p:cNvCxnSpPr>
            <a:cxnSpLocks/>
            <a:endCxn id="80" idx="3"/>
          </p:cNvCxnSpPr>
          <p:nvPr/>
        </p:nvCxnSpPr>
        <p:spPr>
          <a:xfrm rot="10800000" flipV="1">
            <a:off x="9604235" y="1535211"/>
            <a:ext cx="1665490" cy="794000"/>
          </a:xfrm>
          <a:prstGeom prst="bentConnector3">
            <a:avLst>
              <a:gd name="adj1" fmla="val 18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BB9607D-01D6-44B0-B601-97E357DEBD30}"/>
              </a:ext>
            </a:extLst>
          </p:cNvPr>
          <p:cNvSpPr txBox="1"/>
          <p:nvPr/>
        </p:nvSpPr>
        <p:spPr>
          <a:xfrm>
            <a:off x="8052498" y="167189"/>
            <a:ext cx="243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Model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647D0F2-1BBF-4986-9DB0-235198CAFCDD}"/>
              </a:ext>
            </a:extLst>
          </p:cNvPr>
          <p:cNvSpPr txBox="1"/>
          <p:nvPr/>
        </p:nvSpPr>
        <p:spPr>
          <a:xfrm>
            <a:off x="10666744" y="153868"/>
            <a:ext cx="243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Yu Xi</cp:lastModifiedBy>
  <cp:revision>26</cp:revision>
  <dcterms:created xsi:type="dcterms:W3CDTF">2017-07-28T00:49:09Z</dcterms:created>
  <dcterms:modified xsi:type="dcterms:W3CDTF">2018-11-11T12:00:21Z</dcterms:modified>
</cp:coreProperties>
</file>