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2019104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n/Wallet…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089126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al0: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16478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al1: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93598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al2: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05881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al1: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48733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al0:</a:t>
                      </a:r>
                      <a:r>
                        <a:rPr lang="en-SG" sz="1800" u="sng" dirty="0"/>
                        <a:t>ArticleList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Lim Yu Xi</cp:lastModifiedBy>
  <cp:revision>32</cp:revision>
  <dcterms:created xsi:type="dcterms:W3CDTF">2017-07-27T00:35:51Z</dcterms:created>
  <dcterms:modified xsi:type="dcterms:W3CDTF">2018-11-06T14:13:17Z</dcterms:modified>
</cp:coreProperties>
</file>