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51917" y="2107282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279815" y="4786631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/>
              <a:t>State al2 </a:t>
            </a:r>
            <a:r>
              <a:rPr lang="en-SG" dirty="0"/>
              <a:t>deleted.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52597" y="515596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391654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al0:</a:t>
                      </a:r>
                      <a:r>
                        <a:rPr lang="en-SG" sz="1800" u="sng" dirty="0"/>
                        <a:t>ArticleList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766074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al1:</a:t>
                      </a:r>
                      <a:r>
                        <a:rPr lang="en-SG" sz="1800" u="sng" dirty="0"/>
                        <a:t>ArticleList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54400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al2:</a:t>
                      </a:r>
                      <a:r>
                        <a:rPr lang="en-SG" sz="1800" u="sng" dirty="0"/>
                        <a:t>ArticleList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1828"/>
              </p:ext>
            </p:extLst>
          </p:nvPr>
        </p:nvGraphicFramePr>
        <p:xfrm>
          <a:off x="501019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al0:</a:t>
                      </a:r>
                      <a:r>
                        <a:rPr lang="en-SG" sz="1800" u="sng" dirty="0"/>
                        <a:t>ArticleList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133240"/>
              </p:ext>
            </p:extLst>
          </p:nvPr>
        </p:nvGraphicFramePr>
        <p:xfrm>
          <a:off x="2440458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al1:</a:t>
                      </a:r>
                      <a:r>
                        <a:rPr lang="en-SG" sz="1800" u="sng" dirty="0"/>
                        <a:t>ArticleList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39555"/>
              </p:ext>
            </p:extLst>
          </p:nvPr>
        </p:nvGraphicFramePr>
        <p:xfrm>
          <a:off x="4409785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al3:</a:t>
                      </a:r>
                      <a:r>
                        <a:rPr lang="en-SG" sz="1800" u="sng" dirty="0"/>
                        <a:t>ArticleList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B5C47A-9640-4A49-B463-8F5196CF2A09}"/>
              </a:ext>
            </a:extLst>
          </p:cNvPr>
          <p:cNvCxnSpPr>
            <a:cxnSpLocks/>
          </p:cNvCxnSpPr>
          <p:nvPr/>
        </p:nvCxnSpPr>
        <p:spPr>
          <a:xfrm flipV="1">
            <a:off x="5385732" y="447159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Lim Yu Xi</cp:lastModifiedBy>
  <cp:revision>36</cp:revision>
  <dcterms:created xsi:type="dcterms:W3CDTF">2017-07-27T00:35:51Z</dcterms:created>
  <dcterms:modified xsi:type="dcterms:W3CDTF">2018-11-06T14:15:12Z</dcterms:modified>
</cp:coreProperties>
</file>