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1162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247043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93860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721852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470766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017583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45575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5453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0922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0201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66818" y="1325979"/>
            <a:ext cx="12095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" y="1345880"/>
            <a:ext cx="11198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event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874252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63983" y="1453379"/>
            <a:ext cx="185194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event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089591" y="1538409"/>
            <a:ext cx="193060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07650" y="1542583"/>
            <a:ext cx="17193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deleteCalendarEvent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83583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089591" y="2190681"/>
            <a:ext cx="193060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74252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90618" y="2342202"/>
            <a:ext cx="128578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248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8454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7733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1725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1725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69623" y="4799231"/>
            <a:ext cx="21975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SchedulerChangedEvent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57800" y="5065911"/>
            <a:ext cx="23926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handleSchedulerChangedEvent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Vighnesh Ramesh Iyer</cp:lastModifiedBy>
  <cp:revision>60</cp:revision>
  <dcterms:created xsi:type="dcterms:W3CDTF">2016-07-22T14:33:02Z</dcterms:created>
  <dcterms:modified xsi:type="dcterms:W3CDTF">2018-11-10T18:26:35Z</dcterms:modified>
</cp:coreProperties>
</file>