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69" d="100"/>
          <a:sy n="69" d="100"/>
        </p:scale>
        <p:origin x="55" y="28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</a:t>
            </a:r>
            <a:r>
              <a:rPr lang="en-US" altLang="zh-CN" sz="1050" dirty="0">
                <a:solidFill>
                  <a:schemeClr val="bg1"/>
                </a:solidFill>
              </a:rPr>
              <a:t>cheduler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41</Words>
  <Application>Microsoft Office PowerPoint</Application>
  <PresentationFormat>如螢幕大小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LI, Yixin</cp:lastModifiedBy>
  <cp:revision>93</cp:revision>
  <dcterms:created xsi:type="dcterms:W3CDTF">2016-07-22T14:33:02Z</dcterms:created>
  <dcterms:modified xsi:type="dcterms:W3CDTF">2018-11-11T08:28:25Z</dcterms:modified>
</cp:coreProperties>
</file>