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502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:Scheduler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6" y="4267200"/>
            <a:ext cx="1729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deleteC</a:t>
            </a:r>
            <a:r>
              <a:rPr lang="en-US" altLang="zh-CN" dirty="0" err="1"/>
              <a:t>alendarEvent</a:t>
            </a:r>
            <a:r>
              <a:rPr lang="en-US" dirty="0"/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42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LI, Yixin</cp:lastModifiedBy>
  <cp:revision>72</cp:revision>
  <dcterms:created xsi:type="dcterms:W3CDTF">2016-07-22T14:33:02Z</dcterms:created>
  <dcterms:modified xsi:type="dcterms:W3CDTF">2018-11-11T09:22:14Z</dcterms:modified>
</cp:coreProperties>
</file>