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0" d="100"/>
          <a:sy n="90" d="100"/>
        </p:scale>
        <p:origin x="1373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>
            <a:extLst>
              <a:ext uri="{FF2B5EF4-FFF2-40B4-BE49-F238E27FC236}">
                <a16:creationId xmlns:a16="http://schemas.microsoft.com/office/drawing/2014/main" id="{D9444604-1469-4138-BA09-B7ECBCC720AD}"/>
              </a:ext>
            </a:extLst>
          </p:cNvPr>
          <p:cNvSpPr/>
          <p:nvPr/>
        </p:nvSpPr>
        <p:spPr>
          <a:xfrm>
            <a:off x="826632" y="609600"/>
            <a:ext cx="7555368" cy="60083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55890E8A-5987-4B75-A14B-EF370CE18DD3}"/>
              </a:ext>
            </a:extLst>
          </p:cNvPr>
          <p:cNvSpPr/>
          <p:nvPr/>
        </p:nvSpPr>
        <p:spPr>
          <a:xfrm>
            <a:off x="7425106" y="1543017"/>
            <a:ext cx="8044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B7BF9CE9-4393-4AD2-AFFA-DD05DE3C0BE9}"/>
              </a:ext>
            </a:extLst>
          </p:cNvPr>
          <p:cNvSpPr/>
          <p:nvPr/>
        </p:nvSpPr>
        <p:spPr>
          <a:xfrm>
            <a:off x="6748714" y="1957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3" name="Elbow Connector 78">
            <a:extLst>
              <a:ext uri="{FF2B5EF4-FFF2-40B4-BE49-F238E27FC236}">
                <a16:creationId xmlns:a16="http://schemas.microsoft.com/office/drawing/2014/main" id="{231634F3-3576-4D93-89FC-788212058BA8}"/>
              </a:ext>
            </a:extLst>
          </p:cNvPr>
          <p:cNvCxnSpPr>
            <a:cxnSpLocks/>
            <a:stCxn id="102" idx="3"/>
            <a:endCxn id="101" idx="1"/>
          </p:cNvCxnSpPr>
          <p:nvPr/>
        </p:nvCxnSpPr>
        <p:spPr>
          <a:xfrm flipV="1">
            <a:off x="6984762" y="1685909"/>
            <a:ext cx="440344" cy="3583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D5A9254B-6187-46ED-A4F3-2E207A63FF9B}"/>
              </a:ext>
            </a:extLst>
          </p:cNvPr>
          <p:cNvSpPr/>
          <p:nvPr/>
        </p:nvSpPr>
        <p:spPr>
          <a:xfrm>
            <a:off x="7419164" y="1896533"/>
            <a:ext cx="8044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3">
            <a:extLst>
              <a:ext uri="{FF2B5EF4-FFF2-40B4-BE49-F238E27FC236}">
                <a16:creationId xmlns:a16="http://schemas.microsoft.com/office/drawing/2014/main" id="{22C69C6C-BCEF-42ED-A3CD-3A559BB5DFB2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 flipV="1">
            <a:off x="6984762" y="2039425"/>
            <a:ext cx="434402" cy="48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>
            <a:extLst>
              <a:ext uri="{FF2B5EF4-FFF2-40B4-BE49-F238E27FC236}">
                <a16:creationId xmlns:a16="http://schemas.microsoft.com/office/drawing/2014/main" id="{1C025DE7-A5A3-478D-BB3A-7D3A83586A58}"/>
              </a:ext>
            </a:extLst>
          </p:cNvPr>
          <p:cNvSpPr/>
          <p:nvPr/>
        </p:nvSpPr>
        <p:spPr>
          <a:xfrm>
            <a:off x="7427631" y="2286000"/>
            <a:ext cx="8044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85">
            <a:extLst>
              <a:ext uri="{FF2B5EF4-FFF2-40B4-BE49-F238E27FC236}">
                <a16:creationId xmlns:a16="http://schemas.microsoft.com/office/drawing/2014/main" id="{8B00D6F4-ADA4-46BA-A9C9-05E123E765FC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6984762" y="2044291"/>
            <a:ext cx="442869" cy="3846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62">
            <a:extLst>
              <a:ext uri="{FF2B5EF4-FFF2-40B4-BE49-F238E27FC236}">
                <a16:creationId xmlns:a16="http://schemas.microsoft.com/office/drawing/2014/main" id="{CB537E77-A7CE-48D0-B3F3-62D3864BE905}"/>
              </a:ext>
            </a:extLst>
          </p:cNvPr>
          <p:cNvSpPr/>
          <p:nvPr/>
        </p:nvSpPr>
        <p:spPr>
          <a:xfrm rot="16200000">
            <a:off x="1368315" y="49412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ModelToDo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3" name="Elbow Connector 106">
            <a:extLst>
              <a:ext uri="{FF2B5EF4-FFF2-40B4-BE49-F238E27FC236}">
                <a16:creationId xmlns:a16="http://schemas.microsoft.com/office/drawing/2014/main" id="{6CE212E5-EE11-4329-9789-1BC5A6F61CC3}"/>
              </a:ext>
            </a:extLst>
          </p:cNvPr>
          <p:cNvCxnSpPr>
            <a:cxnSpLocks/>
            <a:stCxn id="132" idx="1"/>
            <a:endCxn id="143" idx="2"/>
          </p:cNvCxnSpPr>
          <p:nvPr/>
        </p:nvCxnSpPr>
        <p:spPr>
          <a:xfrm rot="5400000" flipH="1" flipV="1">
            <a:off x="3838274" y="3125192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62">
            <a:extLst>
              <a:ext uri="{FF2B5EF4-FFF2-40B4-BE49-F238E27FC236}">
                <a16:creationId xmlns:a16="http://schemas.microsoft.com/office/drawing/2014/main" id="{0362238E-58BD-40B9-A6F8-F97BCD367B70}"/>
              </a:ext>
            </a:extLst>
          </p:cNvPr>
          <p:cNvSpPr/>
          <p:nvPr/>
        </p:nvSpPr>
        <p:spPr>
          <a:xfrm rot="16200000">
            <a:off x="662969" y="470470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ModelToDo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F50F2A0F-2E9D-436C-8281-94B0D68272C5}"/>
              </a:ext>
            </a:extLst>
          </p:cNvPr>
          <p:cNvSpPr/>
          <p:nvPr/>
        </p:nvSpPr>
        <p:spPr>
          <a:xfrm rot="16200000">
            <a:off x="1333677" y="479579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22">
            <a:extLst>
              <a:ext uri="{FF2B5EF4-FFF2-40B4-BE49-F238E27FC236}">
                <a16:creationId xmlns:a16="http://schemas.microsoft.com/office/drawing/2014/main" id="{CA936C29-1CF5-4720-AC5B-F2349682225F}"/>
              </a:ext>
            </a:extLst>
          </p:cNvPr>
          <p:cNvCxnSpPr/>
          <p:nvPr/>
        </p:nvCxnSpPr>
        <p:spPr>
          <a:xfrm>
            <a:off x="616858" y="48835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91C3145-589D-4B1B-B4E6-EFB197EB4A56}"/>
              </a:ext>
            </a:extLst>
          </p:cNvPr>
          <p:cNvCxnSpPr>
            <a:stCxn id="135" idx="3"/>
          </p:cNvCxnSpPr>
          <p:nvPr/>
        </p:nvCxnSpPr>
        <p:spPr>
          <a:xfrm flipV="1">
            <a:off x="1556691" y="488355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277245B5-A8C4-4CC5-809C-FF608EB23E1C}"/>
              </a:ext>
            </a:extLst>
          </p:cNvPr>
          <p:cNvSpPr/>
          <p:nvPr/>
        </p:nvSpPr>
        <p:spPr>
          <a:xfrm>
            <a:off x="2532047" y="468966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A838AD-C29C-4405-BB86-47801A6305FD}"/>
              </a:ext>
            </a:extLst>
          </p:cNvPr>
          <p:cNvCxnSpPr>
            <a:stCxn id="140" idx="3"/>
            <a:endCxn id="138" idx="1"/>
          </p:cNvCxnSpPr>
          <p:nvPr/>
        </p:nvCxnSpPr>
        <p:spPr>
          <a:xfrm>
            <a:off x="2331127" y="4846540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98F77C94-8C20-4956-B273-15A2F66EE828}"/>
              </a:ext>
            </a:extLst>
          </p:cNvPr>
          <p:cNvSpPr/>
          <p:nvPr/>
        </p:nvSpPr>
        <p:spPr>
          <a:xfrm>
            <a:off x="2095079" y="47598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5C3B0D0-00BC-41A5-85FF-1F34D3B4D5C9}"/>
              </a:ext>
            </a:extLst>
          </p:cNvPr>
          <p:cNvSpPr/>
          <p:nvPr/>
        </p:nvSpPr>
        <p:spPr>
          <a:xfrm>
            <a:off x="4399417" y="46896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ToDoEventList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B32928A2-FFD4-43BB-827E-866C7AF9F6DB}"/>
              </a:ext>
            </a:extLst>
          </p:cNvPr>
          <p:cNvSpPr/>
          <p:nvPr/>
        </p:nvSpPr>
        <p:spPr>
          <a:xfrm>
            <a:off x="4031739" y="47640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FFFD2BCC-8988-4128-A909-4E2173B62BE9}"/>
              </a:ext>
            </a:extLst>
          </p:cNvPr>
          <p:cNvSpPr/>
          <p:nvPr/>
        </p:nvSpPr>
        <p:spPr>
          <a:xfrm>
            <a:off x="6020444" y="470157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AF39CDCE-9453-4B63-8EF4-111A6D9F68DA}"/>
              </a:ext>
            </a:extLst>
          </p:cNvPr>
          <p:cNvSpPr/>
          <p:nvPr/>
        </p:nvSpPr>
        <p:spPr>
          <a:xfrm>
            <a:off x="5565518" y="47851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63">
            <a:extLst>
              <a:ext uri="{FF2B5EF4-FFF2-40B4-BE49-F238E27FC236}">
                <a16:creationId xmlns:a16="http://schemas.microsoft.com/office/drawing/2014/main" id="{9C72C25A-804D-499D-8E79-46F9E1418C67}"/>
              </a:ext>
            </a:extLst>
          </p:cNvPr>
          <p:cNvCxnSpPr>
            <a:stCxn id="144" idx="3"/>
            <a:endCxn id="143" idx="1"/>
          </p:cNvCxnSpPr>
          <p:nvPr/>
        </p:nvCxnSpPr>
        <p:spPr>
          <a:xfrm>
            <a:off x="5801566" y="4871873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>
            <a:extLst>
              <a:ext uri="{FF2B5EF4-FFF2-40B4-BE49-F238E27FC236}">
                <a16:creationId xmlns:a16="http://schemas.microsoft.com/office/drawing/2014/main" id="{7C78F208-7332-4542-95A8-348376EC9298}"/>
              </a:ext>
            </a:extLst>
          </p:cNvPr>
          <p:cNvSpPr/>
          <p:nvPr/>
        </p:nvSpPr>
        <p:spPr>
          <a:xfrm>
            <a:off x="7419163" y="4407745"/>
            <a:ext cx="8044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4972AB87-E9F5-419A-9BD2-63335F4C52A2}"/>
              </a:ext>
            </a:extLst>
          </p:cNvPr>
          <p:cNvSpPr/>
          <p:nvPr/>
        </p:nvSpPr>
        <p:spPr>
          <a:xfrm>
            <a:off x="6748714" y="47917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5840B43E-DA6A-4324-AD43-4B331EBA5538}"/>
              </a:ext>
            </a:extLst>
          </p:cNvPr>
          <p:cNvCxnSpPr>
            <a:cxnSpLocks/>
          </p:cNvCxnSpPr>
          <p:nvPr/>
        </p:nvCxnSpPr>
        <p:spPr>
          <a:xfrm flipV="1">
            <a:off x="6984762" y="455032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9" name="Rectangle 8">
            <a:extLst>
              <a:ext uri="{FF2B5EF4-FFF2-40B4-BE49-F238E27FC236}">
                <a16:creationId xmlns:a16="http://schemas.microsoft.com/office/drawing/2014/main" id="{FC090CED-2F86-418E-8378-EC70D35B1051}"/>
              </a:ext>
            </a:extLst>
          </p:cNvPr>
          <p:cNvSpPr/>
          <p:nvPr/>
        </p:nvSpPr>
        <p:spPr>
          <a:xfrm>
            <a:off x="7419164" y="4730723"/>
            <a:ext cx="80449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0" name="Elbow Connector 80">
            <a:extLst>
              <a:ext uri="{FF2B5EF4-FFF2-40B4-BE49-F238E27FC236}">
                <a16:creationId xmlns:a16="http://schemas.microsoft.com/office/drawing/2014/main" id="{8A39E0F8-F6D2-4E3E-BE97-363E4A61E90C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 flipV="1">
            <a:off x="6984762" y="4873615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>
            <a:extLst>
              <a:ext uri="{FF2B5EF4-FFF2-40B4-BE49-F238E27FC236}">
                <a16:creationId xmlns:a16="http://schemas.microsoft.com/office/drawing/2014/main" id="{3D60CB53-274A-4926-A5AE-03D1AB9578F1}"/>
              </a:ext>
            </a:extLst>
          </p:cNvPr>
          <p:cNvSpPr/>
          <p:nvPr/>
        </p:nvSpPr>
        <p:spPr>
          <a:xfrm>
            <a:off x="7419163" y="5053701"/>
            <a:ext cx="80449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2" name="Elbow Connector 83">
            <a:extLst>
              <a:ext uri="{FF2B5EF4-FFF2-40B4-BE49-F238E27FC236}">
                <a16:creationId xmlns:a16="http://schemas.microsoft.com/office/drawing/2014/main" id="{89024482-9A04-4794-9758-9B8028B452A8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6984762" y="4878398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3">
            <a:extLst>
              <a:ext uri="{FF2B5EF4-FFF2-40B4-BE49-F238E27FC236}">
                <a16:creationId xmlns:a16="http://schemas.microsoft.com/office/drawing/2014/main" id="{B3E80E27-C3F4-4EB1-83EF-43BB8AC1D822}"/>
              </a:ext>
            </a:extLst>
          </p:cNvPr>
          <p:cNvCxnSpPr>
            <a:stCxn id="154" idx="3"/>
          </p:cNvCxnSpPr>
          <p:nvPr/>
        </p:nvCxnSpPr>
        <p:spPr>
          <a:xfrm rot="5400000">
            <a:off x="3260378" y="4531066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Isosceles Triangle 102">
            <a:extLst>
              <a:ext uri="{FF2B5EF4-FFF2-40B4-BE49-F238E27FC236}">
                <a16:creationId xmlns:a16="http://schemas.microsoft.com/office/drawing/2014/main" id="{6495D1B6-E24F-48D3-B5F8-C377F1DA77CA}"/>
              </a:ext>
            </a:extLst>
          </p:cNvPr>
          <p:cNvSpPr/>
          <p:nvPr/>
        </p:nvSpPr>
        <p:spPr>
          <a:xfrm rot="10800000" flipV="1">
            <a:off x="3269066" y="423006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5" name="Rectangle 8">
            <a:extLst>
              <a:ext uri="{FF2B5EF4-FFF2-40B4-BE49-F238E27FC236}">
                <a16:creationId xmlns:a16="http://schemas.microsoft.com/office/drawing/2014/main" id="{48BDEE31-505A-4AE8-870C-B475C72D51E7}"/>
              </a:ext>
            </a:extLst>
          </p:cNvPr>
          <p:cNvSpPr/>
          <p:nvPr/>
        </p:nvSpPr>
        <p:spPr>
          <a:xfrm>
            <a:off x="967689" y="384185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3BB5D9-0703-4A0F-97D5-5D405B4E9ADB}"/>
              </a:ext>
            </a:extLst>
          </p:cNvPr>
          <p:cNvSpPr txBox="1"/>
          <p:nvPr/>
        </p:nvSpPr>
        <p:spPr>
          <a:xfrm rot="16200000">
            <a:off x="6069653" y="542981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>
            <a:extLst>
              <a:ext uri="{FF2B5EF4-FFF2-40B4-BE49-F238E27FC236}">
                <a16:creationId xmlns:a16="http://schemas.microsoft.com/office/drawing/2014/main" id="{66D2B711-3659-49BA-9533-FBE6BB71395E}"/>
              </a:ext>
            </a:extLst>
          </p:cNvPr>
          <p:cNvSpPr/>
          <p:nvPr/>
        </p:nvSpPr>
        <p:spPr>
          <a:xfrm>
            <a:off x="1764168" y="608299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Elbow Connector 122">
            <a:extLst>
              <a:ext uri="{FF2B5EF4-FFF2-40B4-BE49-F238E27FC236}">
                <a16:creationId xmlns:a16="http://schemas.microsoft.com/office/drawing/2014/main" id="{46CCC45D-62C0-40D9-A205-DED89F9F4865}"/>
              </a:ext>
            </a:extLst>
          </p:cNvPr>
          <p:cNvCxnSpPr>
            <a:stCxn id="134" idx="1"/>
            <a:endCxn id="157" idx="1"/>
          </p:cNvCxnSpPr>
          <p:nvPr/>
        </p:nvCxnSpPr>
        <p:spPr>
          <a:xfrm rot="16200000" flipH="1">
            <a:off x="1071242" y="5563451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0A00FF2-98B7-4EF7-8692-72A5E619CED1}"/>
              </a:ext>
            </a:extLst>
          </p:cNvPr>
          <p:cNvSpPr txBox="1"/>
          <p:nvPr/>
        </p:nvSpPr>
        <p:spPr>
          <a:xfrm>
            <a:off x="4136746" y="49549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93E778-3542-4920-BA55-664D77914E37}"/>
              </a:ext>
            </a:extLst>
          </p:cNvPr>
          <p:cNvSpPr txBox="1"/>
          <p:nvPr/>
        </p:nvSpPr>
        <p:spPr>
          <a:xfrm>
            <a:off x="5842023" y="49414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5A4420-EBE9-462C-B986-E0854BE5113F}"/>
              </a:ext>
            </a:extLst>
          </p:cNvPr>
          <p:cNvSpPr txBox="1"/>
          <p:nvPr/>
        </p:nvSpPr>
        <p:spPr>
          <a:xfrm>
            <a:off x="2280161" y="46002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FE02AE3-9106-460F-A6B0-858BBC1D0E75}"/>
              </a:ext>
            </a:extLst>
          </p:cNvPr>
          <p:cNvSpPr txBox="1"/>
          <p:nvPr/>
        </p:nvSpPr>
        <p:spPr>
          <a:xfrm>
            <a:off x="6156663" y="5048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3" name="Rectangle 8">
            <a:extLst>
              <a:ext uri="{FF2B5EF4-FFF2-40B4-BE49-F238E27FC236}">
                <a16:creationId xmlns:a16="http://schemas.microsoft.com/office/drawing/2014/main" id="{5646068B-B115-4639-863A-97066FEF7321}"/>
              </a:ext>
            </a:extLst>
          </p:cNvPr>
          <p:cNvSpPr/>
          <p:nvPr/>
        </p:nvSpPr>
        <p:spPr>
          <a:xfrm>
            <a:off x="2876948" y="384185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F7142FB-9908-4219-A1C9-4E317BAE5F77}"/>
              </a:ext>
            </a:extLst>
          </p:cNvPr>
          <p:cNvCxnSpPr>
            <a:stCxn id="142" idx="1"/>
            <a:endCxn id="141" idx="1"/>
          </p:cNvCxnSpPr>
          <p:nvPr/>
        </p:nvCxnSpPr>
        <p:spPr>
          <a:xfrm>
            <a:off x="4031739" y="485072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Isosceles Triangle 102">
            <a:extLst>
              <a:ext uri="{FF2B5EF4-FFF2-40B4-BE49-F238E27FC236}">
                <a16:creationId xmlns:a16="http://schemas.microsoft.com/office/drawing/2014/main" id="{C8CF97BE-027D-482C-8140-D51989FCF358}"/>
              </a:ext>
            </a:extLst>
          </p:cNvPr>
          <p:cNvSpPr/>
          <p:nvPr/>
        </p:nvSpPr>
        <p:spPr>
          <a:xfrm rot="16200000">
            <a:off x="2375840" y="391266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6" name="Elbow Connector 63">
            <a:extLst>
              <a:ext uri="{FF2B5EF4-FFF2-40B4-BE49-F238E27FC236}">
                <a16:creationId xmlns:a16="http://schemas.microsoft.com/office/drawing/2014/main" id="{2C1E4C93-1854-4C75-A36B-7187D142425C}"/>
              </a:ext>
            </a:extLst>
          </p:cNvPr>
          <p:cNvCxnSpPr>
            <a:stCxn id="165" idx="3"/>
            <a:endCxn id="163" idx="1"/>
          </p:cNvCxnSpPr>
          <p:nvPr/>
        </p:nvCxnSpPr>
        <p:spPr>
          <a:xfrm>
            <a:off x="2605056" y="402123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1" name="Rectangle 62">
            <a:extLst>
              <a:ext uri="{FF2B5EF4-FFF2-40B4-BE49-F238E27FC236}">
                <a16:creationId xmlns:a16="http://schemas.microsoft.com/office/drawing/2014/main" id="{E355B063-660F-4D3C-9225-46F6A205C62F}"/>
              </a:ext>
            </a:extLst>
          </p:cNvPr>
          <p:cNvSpPr/>
          <p:nvPr/>
        </p:nvSpPr>
        <p:spPr>
          <a:xfrm rot="16200000">
            <a:off x="1375634" y="21071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2" name="Elbow Connector 106">
            <a:extLst>
              <a:ext uri="{FF2B5EF4-FFF2-40B4-BE49-F238E27FC236}">
                <a16:creationId xmlns:a16="http://schemas.microsoft.com/office/drawing/2014/main" id="{02028D3C-FF91-4DCD-8C24-402BE36A2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9987" y="31833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Rectangle 62">
            <a:extLst>
              <a:ext uri="{FF2B5EF4-FFF2-40B4-BE49-F238E27FC236}">
                <a16:creationId xmlns:a16="http://schemas.microsoft.com/office/drawing/2014/main" id="{A2BC7562-FBF1-4DEA-AF4B-2AF4184F252F}"/>
              </a:ext>
            </a:extLst>
          </p:cNvPr>
          <p:cNvSpPr/>
          <p:nvPr/>
        </p:nvSpPr>
        <p:spPr>
          <a:xfrm rot="16200000">
            <a:off x="670288" y="18705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74" name="Isosceles Triangle 102">
            <a:extLst>
              <a:ext uri="{FF2B5EF4-FFF2-40B4-BE49-F238E27FC236}">
                <a16:creationId xmlns:a16="http://schemas.microsoft.com/office/drawing/2014/main" id="{95EA4178-DE03-4729-B4DF-959548FC2CD7}"/>
              </a:ext>
            </a:extLst>
          </p:cNvPr>
          <p:cNvSpPr/>
          <p:nvPr/>
        </p:nvSpPr>
        <p:spPr>
          <a:xfrm rot="16200000">
            <a:off x="1340996" y="1961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76" name="Elbow Connector 122">
            <a:extLst>
              <a:ext uri="{FF2B5EF4-FFF2-40B4-BE49-F238E27FC236}">
                <a16:creationId xmlns:a16="http://schemas.microsoft.com/office/drawing/2014/main" id="{314784C9-0173-46D8-AC2A-9952D8FF8E66}"/>
              </a:ext>
            </a:extLst>
          </p:cNvPr>
          <p:cNvCxnSpPr/>
          <p:nvPr/>
        </p:nvCxnSpPr>
        <p:spPr>
          <a:xfrm>
            <a:off x="624177" y="2049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05AA139-F3DC-4BCE-9129-F6F10D6C19D1}"/>
              </a:ext>
            </a:extLst>
          </p:cNvPr>
          <p:cNvCxnSpPr>
            <a:stCxn id="174" idx="3"/>
          </p:cNvCxnSpPr>
          <p:nvPr/>
        </p:nvCxnSpPr>
        <p:spPr>
          <a:xfrm flipV="1">
            <a:off x="1564010" y="204944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9" name="Rectangle 8">
            <a:extLst>
              <a:ext uri="{FF2B5EF4-FFF2-40B4-BE49-F238E27FC236}">
                <a16:creationId xmlns:a16="http://schemas.microsoft.com/office/drawing/2014/main" id="{7CA734EE-132D-4673-8132-C772BF75A0C2}"/>
              </a:ext>
            </a:extLst>
          </p:cNvPr>
          <p:cNvSpPr/>
          <p:nvPr/>
        </p:nvSpPr>
        <p:spPr>
          <a:xfrm>
            <a:off x="2500492" y="184430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D24E30A-AB17-4539-B023-A67316F4D778}"/>
              </a:ext>
            </a:extLst>
          </p:cNvPr>
          <p:cNvCxnSpPr>
            <a:stCxn id="181" idx="3"/>
            <a:endCxn id="179" idx="1"/>
          </p:cNvCxnSpPr>
          <p:nvPr/>
        </p:nvCxnSpPr>
        <p:spPr>
          <a:xfrm>
            <a:off x="2338446" y="201242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Flowchart: Decision 96">
            <a:extLst>
              <a:ext uri="{FF2B5EF4-FFF2-40B4-BE49-F238E27FC236}">
                <a16:creationId xmlns:a16="http://schemas.microsoft.com/office/drawing/2014/main" id="{5313E14A-E19B-48EA-A24B-9C5E8AF66406}"/>
              </a:ext>
            </a:extLst>
          </p:cNvPr>
          <p:cNvSpPr/>
          <p:nvPr/>
        </p:nvSpPr>
        <p:spPr>
          <a:xfrm>
            <a:off x="2102398" y="19257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2" name="Rectangle 8">
            <a:extLst>
              <a:ext uri="{FF2B5EF4-FFF2-40B4-BE49-F238E27FC236}">
                <a16:creationId xmlns:a16="http://schemas.microsoft.com/office/drawing/2014/main" id="{BBA2C603-3277-4497-807F-567279A676F5}"/>
              </a:ext>
            </a:extLst>
          </p:cNvPr>
          <p:cNvSpPr/>
          <p:nvPr/>
        </p:nvSpPr>
        <p:spPr>
          <a:xfrm>
            <a:off x="4476295" y="187282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CalendarEventList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3" name="Flowchart: Decision 96">
            <a:extLst>
              <a:ext uri="{FF2B5EF4-FFF2-40B4-BE49-F238E27FC236}">
                <a16:creationId xmlns:a16="http://schemas.microsoft.com/office/drawing/2014/main" id="{2670F394-21F1-42F0-A30F-1F04A89E87A1}"/>
              </a:ext>
            </a:extLst>
          </p:cNvPr>
          <p:cNvSpPr/>
          <p:nvPr/>
        </p:nvSpPr>
        <p:spPr>
          <a:xfrm>
            <a:off x="3947332" y="19575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4" name="Elbow Connector 29">
            <a:extLst>
              <a:ext uri="{FF2B5EF4-FFF2-40B4-BE49-F238E27FC236}">
                <a16:creationId xmlns:a16="http://schemas.microsoft.com/office/drawing/2014/main" id="{369787EB-A88F-4600-968A-A20590043B55}"/>
              </a:ext>
            </a:extLst>
          </p:cNvPr>
          <p:cNvCxnSpPr>
            <a:stCxn id="183" idx="3"/>
            <a:endCxn id="182" idx="1"/>
          </p:cNvCxnSpPr>
          <p:nvPr/>
        </p:nvCxnSpPr>
        <p:spPr>
          <a:xfrm>
            <a:off x="4183380" y="204428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Rectangle 8">
            <a:extLst>
              <a:ext uri="{FF2B5EF4-FFF2-40B4-BE49-F238E27FC236}">
                <a16:creationId xmlns:a16="http://schemas.microsoft.com/office/drawing/2014/main" id="{138C10E9-F35D-4AA4-9F3A-F67BD99749BC}"/>
              </a:ext>
            </a:extLst>
          </p:cNvPr>
          <p:cNvSpPr/>
          <p:nvPr/>
        </p:nvSpPr>
        <p:spPr>
          <a:xfrm>
            <a:off x="6027763" y="186745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6" name="Flowchart: Decision 96">
            <a:extLst>
              <a:ext uri="{FF2B5EF4-FFF2-40B4-BE49-F238E27FC236}">
                <a16:creationId xmlns:a16="http://schemas.microsoft.com/office/drawing/2014/main" id="{24B4C19B-CEE3-4A70-BDE0-730532D2BBC7}"/>
              </a:ext>
            </a:extLst>
          </p:cNvPr>
          <p:cNvSpPr/>
          <p:nvPr/>
        </p:nvSpPr>
        <p:spPr>
          <a:xfrm>
            <a:off x="5632546" y="19504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7" name="Elbow Connector 63">
            <a:extLst>
              <a:ext uri="{FF2B5EF4-FFF2-40B4-BE49-F238E27FC236}">
                <a16:creationId xmlns:a16="http://schemas.microsoft.com/office/drawing/2014/main" id="{E064F0B2-FFC4-49B6-8BBD-53890ED7DBDC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5868594" y="203714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9FB3086-9768-4426-8485-6EBAD9BBDC7F}"/>
              </a:ext>
            </a:extLst>
          </p:cNvPr>
          <p:cNvSpPr txBox="1"/>
          <p:nvPr/>
        </p:nvSpPr>
        <p:spPr>
          <a:xfrm rot="16200000">
            <a:off x="6076972" y="259569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9" name="Rectangle 8">
            <a:extLst>
              <a:ext uri="{FF2B5EF4-FFF2-40B4-BE49-F238E27FC236}">
                <a16:creationId xmlns:a16="http://schemas.microsoft.com/office/drawing/2014/main" id="{3E1F211F-8976-4492-9FD4-1E81284DB8D1}"/>
              </a:ext>
            </a:extLst>
          </p:cNvPr>
          <p:cNvSpPr/>
          <p:nvPr/>
        </p:nvSpPr>
        <p:spPr>
          <a:xfrm>
            <a:off x="1771487" y="324888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0" name="Elbow Connector 122">
            <a:extLst>
              <a:ext uri="{FF2B5EF4-FFF2-40B4-BE49-F238E27FC236}">
                <a16:creationId xmlns:a16="http://schemas.microsoft.com/office/drawing/2014/main" id="{DB5D4637-B6DF-413E-A3FD-9D09A5C14002}"/>
              </a:ext>
            </a:extLst>
          </p:cNvPr>
          <p:cNvCxnSpPr>
            <a:stCxn id="173" idx="1"/>
            <a:endCxn id="189" idx="1"/>
          </p:cNvCxnSpPr>
          <p:nvPr/>
        </p:nvCxnSpPr>
        <p:spPr>
          <a:xfrm rot="16200000" flipH="1">
            <a:off x="1078561" y="272933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9563D7C6-4FB6-4065-987F-B97CF746DD4D}"/>
              </a:ext>
            </a:extLst>
          </p:cNvPr>
          <p:cNvSpPr txBox="1"/>
          <p:nvPr/>
        </p:nvSpPr>
        <p:spPr>
          <a:xfrm>
            <a:off x="4039058" y="20682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81686D-C304-40AA-8008-69E9102B5561}"/>
              </a:ext>
            </a:extLst>
          </p:cNvPr>
          <p:cNvSpPr txBox="1"/>
          <p:nvPr/>
        </p:nvSpPr>
        <p:spPr>
          <a:xfrm>
            <a:off x="5849342" y="2107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6CB4F98-A957-4317-8620-E5FDC237D213}"/>
              </a:ext>
            </a:extLst>
          </p:cNvPr>
          <p:cNvSpPr txBox="1"/>
          <p:nvPr/>
        </p:nvSpPr>
        <p:spPr>
          <a:xfrm>
            <a:off x="2274253" y="176320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5BA3D1D-1050-4EE7-A038-0D626D700197}"/>
              </a:ext>
            </a:extLst>
          </p:cNvPr>
          <p:cNvSpPr txBox="1"/>
          <p:nvPr/>
        </p:nvSpPr>
        <p:spPr>
          <a:xfrm>
            <a:off x="6163982" y="22142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6" name="Rectangle 8">
            <a:extLst>
              <a:ext uri="{FF2B5EF4-FFF2-40B4-BE49-F238E27FC236}">
                <a16:creationId xmlns:a16="http://schemas.microsoft.com/office/drawing/2014/main" id="{7AD89256-DD7B-47EB-8888-6135407FFA58}"/>
              </a:ext>
            </a:extLst>
          </p:cNvPr>
          <p:cNvSpPr/>
          <p:nvPr/>
        </p:nvSpPr>
        <p:spPr>
          <a:xfrm>
            <a:off x="4308839" y="119765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7" name="Elbow Connector 78">
            <a:extLst>
              <a:ext uri="{FF2B5EF4-FFF2-40B4-BE49-F238E27FC236}">
                <a16:creationId xmlns:a16="http://schemas.microsoft.com/office/drawing/2014/main" id="{9AABF86D-6EC7-4C0D-8AEA-4F5D0E2D319E}"/>
              </a:ext>
            </a:extLst>
          </p:cNvPr>
          <p:cNvCxnSpPr>
            <a:cxnSpLocks/>
            <a:stCxn id="191" idx="0"/>
            <a:endCxn id="196" idx="1"/>
          </p:cNvCxnSpPr>
          <p:nvPr/>
        </p:nvCxnSpPr>
        <p:spPr>
          <a:xfrm rot="5400000" flipH="1" flipV="1">
            <a:off x="3857411" y="1616826"/>
            <a:ext cx="727705" cy="1751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66D7C09E-CE9F-4CE2-AE4A-3922B05F77C7}"/>
              </a:ext>
            </a:extLst>
          </p:cNvPr>
          <p:cNvSpPr txBox="1"/>
          <p:nvPr/>
        </p:nvSpPr>
        <p:spPr>
          <a:xfrm>
            <a:off x="6267311" y="1421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Flowchart: Decision 96">
            <a:extLst>
              <a:ext uri="{FF2B5EF4-FFF2-40B4-BE49-F238E27FC236}">
                <a16:creationId xmlns:a16="http://schemas.microsoft.com/office/drawing/2014/main" id="{99EEE9FD-D904-469E-A3C7-2BA9D222023A}"/>
              </a:ext>
            </a:extLst>
          </p:cNvPr>
          <p:cNvSpPr/>
          <p:nvPr/>
        </p:nvSpPr>
        <p:spPr>
          <a:xfrm rot="16200000">
            <a:off x="6106449" y="1674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0" name="Elbow Connector 63">
            <a:extLst>
              <a:ext uri="{FF2B5EF4-FFF2-40B4-BE49-F238E27FC236}">
                <a16:creationId xmlns:a16="http://schemas.microsoft.com/office/drawing/2014/main" id="{DAB25DB8-E32E-469E-B93E-7865E75F9C81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5437247" y="1223802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1" name="Rectangle 8">
            <a:extLst>
              <a:ext uri="{FF2B5EF4-FFF2-40B4-BE49-F238E27FC236}">
                <a16:creationId xmlns:a16="http://schemas.microsoft.com/office/drawing/2014/main" id="{AACE2035-1309-4C90-800F-7A8C1D4F7C4E}"/>
              </a:ext>
            </a:extLst>
          </p:cNvPr>
          <p:cNvSpPr/>
          <p:nvPr/>
        </p:nvSpPr>
        <p:spPr>
          <a:xfrm>
            <a:off x="5870163" y="10504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7699FA-A52B-4B74-BD23-AED1CF8E83C5}"/>
              </a:ext>
            </a:extLst>
          </p:cNvPr>
          <p:cNvSpPr txBox="1"/>
          <p:nvPr/>
        </p:nvSpPr>
        <p:spPr>
          <a:xfrm>
            <a:off x="5688223" y="1268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DD3C74-EF2F-4A76-B35D-783E1539AC16}"/>
              </a:ext>
            </a:extLst>
          </p:cNvPr>
          <p:cNvSpPr txBox="1"/>
          <p:nvPr/>
        </p:nvSpPr>
        <p:spPr>
          <a:xfrm>
            <a:off x="4065356" y="1116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4" name="Flowchart: Decision 96">
            <a:extLst>
              <a:ext uri="{FF2B5EF4-FFF2-40B4-BE49-F238E27FC236}">
                <a16:creationId xmlns:a16="http://schemas.microsoft.com/office/drawing/2014/main" id="{64E7365F-BA91-46D6-89B8-7FB3B2665AD6}"/>
              </a:ext>
            </a:extLst>
          </p:cNvPr>
          <p:cNvSpPr/>
          <p:nvPr/>
        </p:nvSpPr>
        <p:spPr>
          <a:xfrm>
            <a:off x="5464296" y="12528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5" name="Elbow Connector 78">
            <a:extLst>
              <a:ext uri="{FF2B5EF4-FFF2-40B4-BE49-F238E27FC236}">
                <a16:creationId xmlns:a16="http://schemas.microsoft.com/office/drawing/2014/main" id="{28B53EC5-E519-4DCB-8EAD-E69159B5C318}"/>
              </a:ext>
            </a:extLst>
          </p:cNvPr>
          <p:cNvCxnSpPr>
            <a:cxnSpLocks/>
            <a:stCxn id="199" idx="3"/>
            <a:endCxn id="201" idx="2"/>
          </p:cNvCxnSpPr>
          <p:nvPr/>
        </p:nvCxnSpPr>
        <p:spPr>
          <a:xfrm rot="16200000" flipV="1">
            <a:off x="6101181" y="1520258"/>
            <a:ext cx="246369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6" name="Elbow Connector 63">
            <a:extLst>
              <a:ext uri="{FF2B5EF4-FFF2-40B4-BE49-F238E27FC236}">
                <a16:creationId xmlns:a16="http://schemas.microsoft.com/office/drawing/2014/main" id="{415781D9-E243-4145-9C3A-E955D35100E7}"/>
              </a:ext>
            </a:extLst>
          </p:cNvPr>
          <p:cNvCxnSpPr>
            <a:stCxn id="207" idx="3"/>
          </p:cNvCxnSpPr>
          <p:nvPr/>
        </p:nvCxnSpPr>
        <p:spPr>
          <a:xfrm rot="5400000">
            <a:off x="3184722" y="169674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Isosceles Triangle 102">
            <a:extLst>
              <a:ext uri="{FF2B5EF4-FFF2-40B4-BE49-F238E27FC236}">
                <a16:creationId xmlns:a16="http://schemas.microsoft.com/office/drawing/2014/main" id="{E435E07E-67B0-4A80-A57B-CC75DE1FD3F7}"/>
              </a:ext>
            </a:extLst>
          </p:cNvPr>
          <p:cNvSpPr/>
          <p:nvPr/>
        </p:nvSpPr>
        <p:spPr>
          <a:xfrm rot="10800000" flipV="1">
            <a:off x="3193410" y="139573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B4683F99-844E-4390-AE18-00194C134F33}"/>
              </a:ext>
            </a:extLst>
          </p:cNvPr>
          <p:cNvSpPr/>
          <p:nvPr/>
        </p:nvSpPr>
        <p:spPr>
          <a:xfrm>
            <a:off x="892033" y="100753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A5750D18-6116-4A15-B5A6-50BD6AACD455}"/>
              </a:ext>
            </a:extLst>
          </p:cNvPr>
          <p:cNvSpPr/>
          <p:nvPr/>
        </p:nvSpPr>
        <p:spPr>
          <a:xfrm>
            <a:off x="2801292" y="100753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0" name="Isosceles Triangle 102">
            <a:extLst>
              <a:ext uri="{FF2B5EF4-FFF2-40B4-BE49-F238E27FC236}">
                <a16:creationId xmlns:a16="http://schemas.microsoft.com/office/drawing/2014/main" id="{892F31C3-AA53-418F-809C-883B19AF91BE}"/>
              </a:ext>
            </a:extLst>
          </p:cNvPr>
          <p:cNvSpPr/>
          <p:nvPr/>
        </p:nvSpPr>
        <p:spPr>
          <a:xfrm rot="16200000">
            <a:off x="2300184" y="107834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11" name="Elbow Connector 63">
            <a:extLst>
              <a:ext uri="{FF2B5EF4-FFF2-40B4-BE49-F238E27FC236}">
                <a16:creationId xmlns:a16="http://schemas.microsoft.com/office/drawing/2014/main" id="{EFDEB264-A79D-4674-86F2-8711D7F2AC3E}"/>
              </a:ext>
            </a:extLst>
          </p:cNvPr>
          <p:cNvCxnSpPr>
            <a:stCxn id="210" idx="3"/>
            <a:endCxn id="209" idx="1"/>
          </p:cNvCxnSpPr>
          <p:nvPr/>
        </p:nvCxnSpPr>
        <p:spPr>
          <a:xfrm>
            <a:off x="2529400" y="118691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59C8273D-4125-4FBD-90F6-8FD87573EDFD}"/>
              </a:ext>
            </a:extLst>
          </p:cNvPr>
          <p:cNvCxnSpPr>
            <a:cxnSpLocks/>
            <a:stCxn id="213" idx="3"/>
          </p:cNvCxnSpPr>
          <p:nvPr/>
        </p:nvCxnSpPr>
        <p:spPr>
          <a:xfrm rot="5400000">
            <a:off x="6543173" y="1335238"/>
            <a:ext cx="567396" cy="4970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3" name="Isosceles Triangle 102">
            <a:extLst>
              <a:ext uri="{FF2B5EF4-FFF2-40B4-BE49-F238E27FC236}">
                <a16:creationId xmlns:a16="http://schemas.microsoft.com/office/drawing/2014/main" id="{9D42CAAF-C36B-4E36-9C2A-5B844ED05467}"/>
              </a:ext>
            </a:extLst>
          </p:cNvPr>
          <p:cNvSpPr/>
          <p:nvPr/>
        </p:nvSpPr>
        <p:spPr>
          <a:xfrm rot="10800000" flipV="1">
            <a:off x="6934200" y="114300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4" name="Rectangle 8">
            <a:extLst>
              <a:ext uri="{FF2B5EF4-FFF2-40B4-BE49-F238E27FC236}">
                <a16:creationId xmlns:a16="http://schemas.microsoft.com/office/drawing/2014/main" id="{F05BA429-7510-4290-9BA8-88DB730DF54B}"/>
              </a:ext>
            </a:extLst>
          </p:cNvPr>
          <p:cNvSpPr/>
          <p:nvPr/>
        </p:nvSpPr>
        <p:spPr>
          <a:xfrm>
            <a:off x="6703248" y="778604"/>
            <a:ext cx="95908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ImplLocal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55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88</cp:revision>
  <dcterms:created xsi:type="dcterms:W3CDTF">2016-07-22T14:33:02Z</dcterms:created>
  <dcterms:modified xsi:type="dcterms:W3CDTF">2018-11-10T19:02:17Z</dcterms:modified>
</cp:coreProperties>
</file>