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502" y="3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50292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7432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6011812" y="2171500"/>
            <a:ext cx="1760842" cy="3134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7255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4182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CalendarPanel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2" y="4411359"/>
            <a:ext cx="130462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CalendarEventCard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5" y="554127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cxnSpLocks/>
          </p:cNvCxnSpPr>
          <p:nvPr/>
        </p:nvCxnSpPr>
        <p:spPr>
          <a:xfrm rot="16200000" flipH="1">
            <a:off x="2393229" y="2689898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800" y="3048000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16350" y="3267801"/>
            <a:ext cx="9759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cxnSpLocks/>
            <a:endCxn id="36" idx="1"/>
          </p:cNvCxnSpPr>
          <p:nvPr/>
        </p:nvCxnSpPr>
        <p:spPr>
          <a:xfrm rot="16200000" flipH="1">
            <a:off x="1883148" y="3591802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stCxn id="39" idx="2"/>
            <a:endCxn id="38" idx="1"/>
          </p:cNvCxnSpPr>
          <p:nvPr/>
        </p:nvCxnSpPr>
        <p:spPr>
          <a:xfrm rot="16200000" flipH="1">
            <a:off x="1108491" y="4175659"/>
            <a:ext cx="2791669" cy="1763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cxnSpLocks/>
            <a:stCxn id="43" idx="3"/>
            <a:endCxn id="16" idx="3"/>
          </p:cNvCxnSpPr>
          <p:nvPr/>
        </p:nvCxnSpPr>
        <p:spPr>
          <a:xfrm flipV="1">
            <a:off x="3686161" y="2286000"/>
            <a:ext cx="1843808" cy="88042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cxnSpLocks/>
            <a:stCxn id="16" idx="3"/>
            <a:endCxn id="37" idx="3"/>
          </p:cNvCxnSpPr>
          <p:nvPr/>
        </p:nvCxnSpPr>
        <p:spPr>
          <a:xfrm rot="5400000">
            <a:off x="4215068" y="3214879"/>
            <a:ext cx="2243780" cy="38602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29076" y="2143087"/>
            <a:ext cx="15579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cxnSpLocks/>
            <a:stCxn id="16" idx="3"/>
          </p:cNvCxnSpPr>
          <p:nvPr/>
        </p:nvCxnSpPr>
        <p:spPr>
          <a:xfrm rot="5400000">
            <a:off x="2922129" y="3050032"/>
            <a:ext cx="3371872" cy="1843808"/>
          </a:xfrm>
          <a:prstGeom prst="bentConnector3">
            <a:avLst>
              <a:gd name="adj1" fmla="val 100043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44535" y="5062979"/>
            <a:ext cx="1295399" cy="3134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cxnSpLocks/>
            <a:endCxn id="43" idx="1"/>
          </p:cNvCxnSpPr>
          <p:nvPr/>
        </p:nvCxnSpPr>
        <p:spPr>
          <a:xfrm rot="16200000" flipH="1">
            <a:off x="2226111" y="2801732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320256" y="1651907"/>
            <a:ext cx="5756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cxnSpLocks/>
          </p:cNvCxnSpPr>
          <p:nvPr/>
        </p:nvCxnSpPr>
        <p:spPr>
          <a:xfrm rot="16200000" flipH="1">
            <a:off x="3430125" y="4128822"/>
            <a:ext cx="118421" cy="69997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cxnSpLocks/>
          </p:cNvCxnSpPr>
          <p:nvPr/>
        </p:nvCxnSpPr>
        <p:spPr>
          <a:xfrm rot="5400000">
            <a:off x="3695875" y="2509305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667000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648200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11">
            <a:extLst>
              <a:ext uri="{FF2B5EF4-FFF2-40B4-BE49-F238E27FC236}">
                <a16:creationId xmlns:a16="http://schemas.microsoft.com/office/drawing/2014/main" id="{2E9AED5F-BBC7-4069-80E1-39D2A746B3DE}"/>
              </a:ext>
            </a:extLst>
          </p:cNvPr>
          <p:cNvSpPr/>
          <p:nvPr/>
        </p:nvSpPr>
        <p:spPr>
          <a:xfrm>
            <a:off x="2580933" y="46399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CalendarDisplay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4" name="Rectangle 11">
            <a:extLst>
              <a:ext uri="{FF2B5EF4-FFF2-40B4-BE49-F238E27FC236}">
                <a16:creationId xmlns:a16="http://schemas.microsoft.com/office/drawing/2014/main" id="{FC1C5B5E-DA8B-4A82-B3E8-D9F61A8BEC2C}"/>
              </a:ext>
            </a:extLst>
          </p:cNvPr>
          <p:cNvSpPr/>
          <p:nvPr/>
        </p:nvSpPr>
        <p:spPr>
          <a:xfrm>
            <a:off x="3838461" y="5173359"/>
            <a:ext cx="141934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5" name="Elbow Connector 136">
            <a:extLst>
              <a:ext uri="{FF2B5EF4-FFF2-40B4-BE49-F238E27FC236}">
                <a16:creationId xmlns:a16="http://schemas.microsoft.com/office/drawing/2014/main" id="{AE59F681-97A6-429C-B0BB-2F8C4569530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97549" y="4793088"/>
            <a:ext cx="371114" cy="71071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6" name="Elbow Connector 63">
            <a:extLst>
              <a:ext uri="{FF2B5EF4-FFF2-40B4-BE49-F238E27FC236}">
                <a16:creationId xmlns:a16="http://schemas.microsoft.com/office/drawing/2014/main" id="{C5D7BD1F-0FFD-45A7-9738-69A22CCDB32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0511" y="3860178"/>
            <a:ext cx="1716037" cy="16480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Rectangle 11">
            <a:extLst>
              <a:ext uri="{FF2B5EF4-FFF2-40B4-BE49-F238E27FC236}">
                <a16:creationId xmlns:a16="http://schemas.microsoft.com/office/drawing/2014/main" id="{D6687878-D183-4606-A24B-091A4DAD2544}"/>
              </a:ext>
            </a:extLst>
          </p:cNvPr>
          <p:cNvSpPr/>
          <p:nvPr/>
        </p:nvSpPr>
        <p:spPr>
          <a:xfrm>
            <a:off x="3838460" y="4868559"/>
            <a:ext cx="141934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CalendarEventDialog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2" name="Elbow Connector 136">
            <a:extLst>
              <a:ext uri="{FF2B5EF4-FFF2-40B4-BE49-F238E27FC236}">
                <a16:creationId xmlns:a16="http://schemas.microsoft.com/office/drawing/2014/main" id="{8C41F9D6-758B-4314-85AC-87070F34CC5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48070" y="4562607"/>
            <a:ext cx="70076" cy="71070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1" name="Elbow Connector 63">
            <a:extLst>
              <a:ext uri="{FF2B5EF4-FFF2-40B4-BE49-F238E27FC236}">
                <a16:creationId xmlns:a16="http://schemas.microsoft.com/office/drawing/2014/main" id="{1E1600E1-A20E-45C8-B799-B0A75BF1A9B4}"/>
              </a:ext>
            </a:extLst>
          </p:cNvPr>
          <p:cNvCxnSpPr>
            <a:cxnSpLocks/>
            <a:stCxn id="16" idx="3"/>
            <a:endCxn id="61" idx="3"/>
          </p:cNvCxnSpPr>
          <p:nvPr/>
        </p:nvCxnSpPr>
        <p:spPr>
          <a:xfrm rot="5400000">
            <a:off x="4043395" y="3500406"/>
            <a:ext cx="2700980" cy="27216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11">
            <a:extLst>
              <a:ext uri="{FF2B5EF4-FFF2-40B4-BE49-F238E27FC236}">
                <a16:creationId xmlns:a16="http://schemas.microsoft.com/office/drawing/2014/main" id="{774056BB-B8F3-412E-BBDD-FF90CC4B42D0}"/>
              </a:ext>
            </a:extLst>
          </p:cNvPr>
          <p:cNvSpPr/>
          <p:nvPr/>
        </p:nvSpPr>
        <p:spPr>
          <a:xfrm>
            <a:off x="2590800" y="3370985"/>
            <a:ext cx="1096682" cy="286615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D</a:t>
            </a:r>
            <a:r>
              <a:rPr lang="en-US" altLang="zh-CN" sz="1050" b="1" dirty="0">
                <a:solidFill>
                  <a:schemeClr val="accent3">
                    <a:lumMod val="75000"/>
                  </a:schemeClr>
                </a:solidFill>
              </a:rPr>
              <a:t>escription</a:t>
            </a:r>
          </a:p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9" name="Elbow Connector 130">
            <a:extLst>
              <a:ext uri="{FF2B5EF4-FFF2-40B4-BE49-F238E27FC236}">
                <a16:creationId xmlns:a16="http://schemas.microsoft.com/office/drawing/2014/main" id="{ABA9FF6D-013F-4658-BD8A-AF00BFE5C78B}"/>
              </a:ext>
            </a:extLst>
          </p:cNvPr>
          <p:cNvCxnSpPr>
            <a:cxnSpLocks/>
            <a:endCxn id="57" idx="1"/>
          </p:cNvCxnSpPr>
          <p:nvPr/>
        </p:nvCxnSpPr>
        <p:spPr>
          <a:xfrm rot="16200000" flipH="1">
            <a:off x="2213667" y="3137160"/>
            <a:ext cx="579592" cy="17467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6" name="Elbow Connector 63">
            <a:extLst>
              <a:ext uri="{FF2B5EF4-FFF2-40B4-BE49-F238E27FC236}">
                <a16:creationId xmlns:a16="http://schemas.microsoft.com/office/drawing/2014/main" id="{93150DC6-E228-4072-821C-3A1BDFBEDC7E}"/>
              </a:ext>
            </a:extLst>
          </p:cNvPr>
          <p:cNvCxnSpPr>
            <a:cxnSpLocks/>
            <a:stCxn id="16" idx="3"/>
            <a:endCxn id="57" idx="3"/>
          </p:cNvCxnSpPr>
          <p:nvPr/>
        </p:nvCxnSpPr>
        <p:spPr>
          <a:xfrm rot="5400000">
            <a:off x="3994580" y="1978903"/>
            <a:ext cx="1228293" cy="184248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11">
            <a:extLst>
              <a:ext uri="{FF2B5EF4-FFF2-40B4-BE49-F238E27FC236}">
                <a16:creationId xmlns:a16="http://schemas.microsoft.com/office/drawing/2014/main" id="{4CEB1F18-F046-441F-B811-D71865729987}"/>
              </a:ext>
            </a:extLst>
          </p:cNvPr>
          <p:cNvSpPr/>
          <p:nvPr/>
        </p:nvSpPr>
        <p:spPr>
          <a:xfrm>
            <a:off x="3817925" y="3954159"/>
            <a:ext cx="130462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</a:t>
            </a:r>
            <a:r>
              <a:rPr lang="en-US" altLang="zh-CN" sz="1050" b="1" dirty="0" err="1">
                <a:solidFill>
                  <a:schemeClr val="accent3">
                    <a:lumMod val="75000"/>
                  </a:schemeClr>
                </a:solidFill>
              </a:rPr>
              <a:t>oDoList</a:t>
            </a: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EventCard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81" name="Elbow Connector 136">
            <a:extLst>
              <a:ext uri="{FF2B5EF4-FFF2-40B4-BE49-F238E27FC236}">
                <a16:creationId xmlns:a16="http://schemas.microsoft.com/office/drawing/2014/main" id="{B581255C-63CB-48B2-8AD8-A3DFE0A2E8D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08728" y="3671622"/>
            <a:ext cx="118421" cy="69997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Rectangle 65">
            <a:extLst>
              <a:ext uri="{FF2B5EF4-FFF2-40B4-BE49-F238E27FC236}">
                <a16:creationId xmlns:a16="http://schemas.microsoft.com/office/drawing/2014/main" id="{A026E276-E9C0-491B-B9E0-A82538BA351B}"/>
              </a:ext>
            </a:extLst>
          </p:cNvPr>
          <p:cNvSpPr/>
          <p:nvPr/>
        </p:nvSpPr>
        <p:spPr>
          <a:xfrm rot="16200000">
            <a:off x="6285362" y="3749194"/>
            <a:ext cx="1220285" cy="3069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bg1"/>
                </a:solidFill>
              </a:rPr>
              <a:t>ModelT</a:t>
            </a:r>
            <a:r>
              <a:rPr lang="en-US" altLang="zh-CN" sz="1100" b="1" dirty="0" err="1">
                <a:solidFill>
                  <a:schemeClr val="bg1"/>
                </a:solidFill>
              </a:rPr>
              <a:t>oDo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96" name="Freeform 117">
            <a:extLst>
              <a:ext uri="{FF2B5EF4-FFF2-40B4-BE49-F238E27FC236}">
                <a16:creationId xmlns:a16="http://schemas.microsoft.com/office/drawing/2014/main" id="{5E368DD1-8BA9-43FA-9D3F-8CE2FF838549}"/>
              </a:ext>
            </a:extLst>
          </p:cNvPr>
          <p:cNvSpPr/>
          <p:nvPr/>
        </p:nvSpPr>
        <p:spPr>
          <a:xfrm flipV="1">
            <a:off x="4099859" y="4191000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5" name="Freeform 117">
            <a:extLst>
              <a:ext uri="{FF2B5EF4-FFF2-40B4-BE49-F238E27FC236}">
                <a16:creationId xmlns:a16="http://schemas.microsoft.com/office/drawing/2014/main" id="{7C6DFBA2-DC1F-4901-95C0-C4CC2CFD4EAF}"/>
              </a:ext>
            </a:extLst>
          </p:cNvPr>
          <p:cNvSpPr/>
          <p:nvPr/>
        </p:nvSpPr>
        <p:spPr>
          <a:xfrm flipV="1">
            <a:off x="3679882" y="3566827"/>
            <a:ext cx="3062172" cy="89921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如螢幕大小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2018-11-12T09:16:09Z</dcterms:modified>
</cp:coreProperties>
</file>