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scheduler (before ‘add event t/CS2103 Lecture …’ was executed) will be restored to state s1.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E47371C-F901-4DB6-A5C7-19FC5E00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8268"/>
              </p:ext>
            </p:extLst>
          </p:nvPr>
        </p:nvGraphicFramePr>
        <p:xfrm>
          <a:off x="462517" y="1477106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D16FDBE-4C58-429A-BE4D-940A6514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56716"/>
              </p:ext>
            </p:extLst>
          </p:nvPr>
        </p:nvGraphicFramePr>
        <p:xfrm>
          <a:off x="462517" y="392759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5CAC5CA-0063-4845-9001-1A6E36686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99114"/>
              </p:ext>
            </p:extLst>
          </p:nvPr>
        </p:nvGraphicFramePr>
        <p:xfrm>
          <a:off x="2415183" y="1477106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s1: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35C36FB-B222-4D32-8126-73572C157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26349"/>
              </p:ext>
            </p:extLst>
          </p:nvPr>
        </p:nvGraphicFramePr>
        <p:xfrm>
          <a:off x="4341014" y="147159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s2: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435A740-845F-492B-AEBB-6DD3AF7B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7680"/>
              </p:ext>
            </p:extLst>
          </p:nvPr>
        </p:nvGraphicFramePr>
        <p:xfrm>
          <a:off x="2415183" y="392759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s1: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655461D-7102-4FAA-B1E2-EC46023B0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56719"/>
              </p:ext>
            </p:extLst>
          </p:nvPr>
        </p:nvGraphicFramePr>
        <p:xfrm>
          <a:off x="4367849" y="392759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s2: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Pang Jia Hao</cp:lastModifiedBy>
  <cp:revision>37</cp:revision>
  <dcterms:created xsi:type="dcterms:W3CDTF">2017-07-27T00:35:51Z</dcterms:created>
  <dcterms:modified xsi:type="dcterms:W3CDTF">2018-11-10T12:28:03Z</dcterms:modified>
</cp:coreProperties>
</file>