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0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815015"/>
              </p:ext>
            </p:extLst>
          </p:nvPr>
        </p:nvGraphicFramePr>
        <p:xfrm>
          <a:off x="473240" y="14761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s0:</a:t>
                      </a:r>
                      <a:r>
                        <a:rPr lang="en-SG" sz="1800" u="sng" dirty="0"/>
                        <a:t>Scheduler</a:t>
                      </a:r>
                      <a:endParaRPr lang="en-SG" sz="1600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4397701" y="2244365"/>
            <a:ext cx="1672046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</a:t>
            </a:r>
          </a:p>
          <a:p>
            <a:pPr algn="ctr"/>
            <a:r>
              <a:rPr lang="en-SG" dirty="0"/>
              <a:t>event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67014" y="52455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344982"/>
              </p:ext>
            </p:extLst>
          </p:nvPr>
        </p:nvGraphicFramePr>
        <p:xfrm>
          <a:off x="2448268" y="3926065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s0:Scheduler</a:t>
                      </a:r>
                      <a:endParaRPr lang="en-SG" sz="1600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816966"/>
              </p:ext>
            </p:extLst>
          </p:nvPr>
        </p:nvGraphicFramePr>
        <p:xfrm>
          <a:off x="473240" y="39180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s0:</a:t>
                      </a:r>
                      <a:r>
                        <a:rPr lang="en-SG" sz="1800" u="sng" dirty="0"/>
                        <a:t>Scheduler</a:t>
                      </a:r>
                      <a:endParaRPr lang="en-SG" sz="1600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1409350" y="205386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3389152" y="453870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Pang Jia Hao</cp:lastModifiedBy>
  <cp:revision>26</cp:revision>
  <dcterms:created xsi:type="dcterms:W3CDTF">2017-07-27T00:35:51Z</dcterms:created>
  <dcterms:modified xsi:type="dcterms:W3CDTF">2018-11-10T12:17:25Z</dcterms:modified>
</cp:coreProperties>
</file>