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051917" y="2107282"/>
            <a:ext cx="2088165" cy="16353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clear calendar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8279815" y="4786631"/>
            <a:ext cx="2346425" cy="369332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State s2 deleted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52597" y="5155963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93682"/>
              </p:ext>
            </p:extLst>
          </p:nvPr>
        </p:nvGraphicFramePr>
        <p:xfrm>
          <a:off x="473240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3A12D-3AD3-425B-8A3B-315B6DC01D05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5C47A-9640-4A49-B463-8F5196CF2A09}"/>
              </a:ext>
            </a:extLst>
          </p:cNvPr>
          <p:cNvCxnSpPr>
            <a:cxnSpLocks/>
          </p:cNvCxnSpPr>
          <p:nvPr/>
        </p:nvCxnSpPr>
        <p:spPr>
          <a:xfrm flipV="1">
            <a:off x="5385732" y="4471595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A82EAA-32E2-43AF-A44C-AFF748DB1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724261"/>
              </p:ext>
            </p:extLst>
          </p:nvPr>
        </p:nvGraphicFramePr>
        <p:xfrm>
          <a:off x="473240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s0: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11C531A-4E3D-4C89-9996-36098628E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447271"/>
              </p:ext>
            </p:extLst>
          </p:nvPr>
        </p:nvGraphicFramePr>
        <p:xfrm>
          <a:off x="2425906" y="1476102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28D0978-D98E-4F08-84A7-A9ACA02CF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27373"/>
              </p:ext>
            </p:extLst>
          </p:nvPr>
        </p:nvGraphicFramePr>
        <p:xfrm>
          <a:off x="4351737" y="1470588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s2: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EF524B0-798D-4FB2-A744-B48EF1244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49065"/>
              </p:ext>
            </p:extLst>
          </p:nvPr>
        </p:nvGraphicFramePr>
        <p:xfrm>
          <a:off x="2425906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s1: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BC6C29-4B54-44D7-9B87-BD0E138B2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92108"/>
              </p:ext>
            </p:extLst>
          </p:nvPr>
        </p:nvGraphicFramePr>
        <p:xfrm>
          <a:off x="4378572" y="3926589"/>
          <a:ext cx="1825824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82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s2:</a:t>
                      </a:r>
                      <a:r>
                        <a:rPr lang="en-SG" sz="1800" u="sng" dirty="0"/>
                        <a:t>Scheduler</a:t>
                      </a:r>
                      <a:endParaRPr lang="en-SG" u="sn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Pang Jia Hao</cp:lastModifiedBy>
  <cp:revision>36</cp:revision>
  <dcterms:created xsi:type="dcterms:W3CDTF">2017-07-27T00:35:51Z</dcterms:created>
  <dcterms:modified xsi:type="dcterms:W3CDTF">2018-11-10T12:25:11Z</dcterms:modified>
</cp:coreProperties>
</file>