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59575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s0:Scheduler</a:t>
                      </a:r>
                      <a:endParaRPr lang="en-SG" sz="16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Pang Jia Hao</cp:lastModifiedBy>
  <cp:revision>4</cp:revision>
  <dcterms:created xsi:type="dcterms:W3CDTF">2018-06-30T16:04:01Z</dcterms:created>
  <dcterms:modified xsi:type="dcterms:W3CDTF">2018-11-10T12:37:55Z</dcterms:modified>
</cp:coreProperties>
</file>