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84" d="100"/>
          <a:sy n="84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7FAC-71C7-2047-A03D-FEDE7BA5C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53B53-5AB7-0A48-8272-872E0F362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F9BB-0CA2-F246-B0E5-E38F4E01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3FA3-DC41-0F41-B1A0-D2A4F0C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5B3A-4164-294E-B40D-D348FFEF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1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BD50-4063-9C4B-A67F-CAA9DF44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8ADD2-338C-3B4D-886D-633665FA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3059-904A-C245-88F6-A770F66E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DA69-3D4F-8C48-B860-7ED7BC2E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7700-AFFE-1C4C-A670-65CB9C4D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F8C33-85F1-FD49-8152-84F9C69D3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2CBC2-4505-124A-9F5F-E423F951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76060-B0D5-9749-8575-278000EA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9DEDA-5502-5346-A9F4-F2340340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D6AB-39F2-4D4B-89A9-3EAB085C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05F9-6904-E246-A33D-8D8410BE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C1E0-4D88-D34F-896C-549079F0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9206-6465-1C45-A9E4-BFBB28A5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5699-4E9F-384F-9604-D34AC784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21A3-0C51-D84E-BDC3-8EB72E3E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AE15-36F7-3C42-A084-E9ADEA17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88A4-65A4-3C43-8020-3BC536BF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1DE6-1555-C949-938B-E1244B44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659F-7005-2B45-8B7B-0E37513C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1C01-BFB8-4E43-93F9-54B7570D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D9E0-4222-4646-8DFF-B97F14C5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B017-4F6C-5C47-BCA4-2F1D5193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AF53B-F7BF-2B41-A79C-AAA2249DC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0E603-C107-D644-B94A-348D6F7C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69BB-FBEB-884A-94B9-7EB490B7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E581B-918F-7D45-BFA8-65A3CD69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0FBD-B27E-E143-9DDD-01F67EA9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A50D7-6512-F740-9DC8-5D407A0B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F1C89-F3DD-7B4C-9E95-E6701C47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ABB35-17CD-B04B-9D01-698C6E439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30E70-D202-0241-84A4-384CD2AF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EC0F4-0950-A346-B116-EB804C05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C3BD0-C059-E54E-9E2B-DCEE9F9D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BEE6B-58BA-AB42-8F1D-2B5D1363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8DE8-F391-7749-88CC-782C9401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D642E-29C4-6645-9832-CFF17E88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D16FC-557D-2045-991F-6EC73792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FFAD-5A0E-2A40-A313-120DA618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A7A4C-8B47-EE4B-BA77-2E5B9C1B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620D4-96BB-7441-8FDF-53D2E990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997CA-03EE-A245-8318-6E7F531A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1788-E584-6042-82AF-E304A444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CA4C-7ED5-A147-B891-ABDF30F9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C6853-4721-0949-9A73-E994B759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3C93A-55F2-0E4D-8B88-E755F39F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64A88-69A4-124F-A5CE-411F8242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871AC-A3AD-9545-8DA8-25560A05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6C2A-018D-5846-AC32-7B9A50E8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A60DD-E83D-904F-8D38-41654DF40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27E41-66A0-8B49-AB85-D4BDA0C3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94E2-F935-204D-89C3-138DDB28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43DE3-6B92-3B42-9EEF-98418EEA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CA92D-0730-E34B-AA72-853876DF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D90A2-D0BA-6940-A49A-10D1BB0C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83CEE-C0A5-0945-A873-E237DFF9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C02D-7B06-504F-A672-C8EAA7741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DD06-FA5B-3C4A-9EC2-FFA80E37B40D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92CE-5ABF-F041-A62C-F9934F50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89B78-598D-F340-972F-90057380A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014394" y="534141"/>
            <a:ext cx="4543392" cy="52471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78898" y="560182"/>
            <a:ext cx="5863964" cy="52471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688049" y="61106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318577" y="1044778"/>
            <a:ext cx="0" cy="4350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237647" y="1395472"/>
            <a:ext cx="161322" cy="38470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144806" y="56018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758205" y="104477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686198" y="150297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309700" y="1750794"/>
            <a:ext cx="0" cy="3415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233500" y="1750794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26719" y="139915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1395470"/>
            <a:ext cx="11791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(“apply &lt;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843590" y="1649501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51040" y="262123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816726" y="201539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398970" y="227076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88618" y="524256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234106" y="2868474"/>
            <a:ext cx="151794" cy="21784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330971" y="2930307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addTransformation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458604" y="1177912"/>
            <a:ext cx="20797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(“apply”)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80373" y="479851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52888" y="499746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788254" y="2575561"/>
            <a:ext cx="1294659" cy="2441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Canvas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363323" y="3148067"/>
            <a:ext cx="141935" cy="1958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1799310" y="2003069"/>
            <a:ext cx="13654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ApplyCommand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6413218" y="249936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834512" y="2790466"/>
            <a:ext cx="19393" cy="23758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750981" y="3095267"/>
            <a:ext cx="152505" cy="375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393374" y="3112504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80498" y="5166360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743594" y="1397428"/>
            <a:ext cx="121620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apply: Apply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398969" y="2868475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415864" y="150107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398970" y="50469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439901" y="2780157"/>
            <a:ext cx="9138" cy="242827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6876199" y="2955259"/>
            <a:ext cx="137331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getCurrentLayer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6907444" y="3164055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907444" y="3337561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393373" y="3470985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99E18B-C748-464D-9C7F-6DA4D6B04A30}"/>
              </a:ext>
            </a:extLst>
          </p:cNvPr>
          <p:cNvCxnSpPr>
            <a:cxnSpLocks/>
          </p:cNvCxnSpPr>
          <p:nvPr/>
        </p:nvCxnSpPr>
        <p:spPr>
          <a:xfrm>
            <a:off x="8505256" y="317809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7EAC605-6CD7-964D-B391-19A3747A5F74}"/>
              </a:ext>
            </a:extLst>
          </p:cNvPr>
          <p:cNvSpPr txBox="1"/>
          <p:nvPr/>
        </p:nvSpPr>
        <p:spPr>
          <a:xfrm>
            <a:off x="8407843" y="2960044"/>
            <a:ext cx="146802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addTransformation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5B44BAD-122F-EC44-9E14-F641648C5E69}"/>
              </a:ext>
            </a:extLst>
          </p:cNvPr>
          <p:cNvCxnSpPr>
            <a:cxnSpLocks/>
          </p:cNvCxnSpPr>
          <p:nvPr/>
        </p:nvCxnSpPr>
        <p:spPr>
          <a:xfrm>
            <a:off x="10021324" y="2670710"/>
            <a:ext cx="9138" cy="242827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EF4DA53-E32B-6543-BEA9-163FB9D8318A}"/>
              </a:ext>
            </a:extLst>
          </p:cNvPr>
          <p:cNvSpPr/>
          <p:nvPr/>
        </p:nvSpPr>
        <p:spPr>
          <a:xfrm>
            <a:off x="9958420" y="3078485"/>
            <a:ext cx="141935" cy="1958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B91CAA-29D9-204D-867F-0D964C2B1C33}"/>
              </a:ext>
            </a:extLst>
          </p:cNvPr>
          <p:cNvCxnSpPr>
            <a:cxnSpLocks/>
          </p:cNvCxnSpPr>
          <p:nvPr/>
        </p:nvCxnSpPr>
        <p:spPr>
          <a:xfrm flipV="1">
            <a:off x="8485324" y="3290255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62">
            <a:extLst>
              <a:ext uri="{FF2B5EF4-FFF2-40B4-BE49-F238E27FC236}">
                <a16:creationId xmlns:a16="http://schemas.microsoft.com/office/drawing/2014/main" id="{A6DFBFC6-5D15-8848-9907-068558B6E5CD}"/>
              </a:ext>
            </a:extLst>
          </p:cNvPr>
          <p:cNvSpPr/>
          <p:nvPr/>
        </p:nvSpPr>
        <p:spPr>
          <a:xfrm>
            <a:off x="9413468" y="2527761"/>
            <a:ext cx="908780" cy="25067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Layer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72AC28-6CCA-D043-ABB2-97A18FBB6317}"/>
              </a:ext>
            </a:extLst>
          </p:cNvPr>
          <p:cNvSpPr txBox="1"/>
          <p:nvPr/>
        </p:nvSpPr>
        <p:spPr>
          <a:xfrm>
            <a:off x="6694831" y="5166360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AA5E9C-667D-CD42-8A1D-D3C2929DECFA}"/>
              </a:ext>
            </a:extLst>
          </p:cNvPr>
          <p:cNvSpPr txBox="1"/>
          <p:nvPr/>
        </p:nvSpPr>
        <p:spPr>
          <a:xfrm>
            <a:off x="8295919" y="5189780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E7616EC-8D41-B24C-8EA4-8F896C53E5F3}"/>
              </a:ext>
            </a:extLst>
          </p:cNvPr>
          <p:cNvSpPr txBox="1"/>
          <p:nvPr/>
        </p:nvSpPr>
        <p:spPr>
          <a:xfrm>
            <a:off x="9905819" y="5119351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A39371-EC2A-9E42-900F-D14EA1319C95}"/>
              </a:ext>
            </a:extLst>
          </p:cNvPr>
          <p:cNvCxnSpPr>
            <a:cxnSpLocks/>
          </p:cNvCxnSpPr>
          <p:nvPr/>
        </p:nvCxnSpPr>
        <p:spPr>
          <a:xfrm>
            <a:off x="5438902" y="4011664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63ED340-89A1-7442-93C0-F23AE2146242}"/>
              </a:ext>
            </a:extLst>
          </p:cNvPr>
          <p:cNvSpPr txBox="1"/>
          <p:nvPr/>
        </p:nvSpPr>
        <p:spPr>
          <a:xfrm>
            <a:off x="5415536" y="3614948"/>
            <a:ext cx="1346355" cy="3793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updateCurrent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PreviewImage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62C957-94C2-4F40-B158-AD4EE9913554}"/>
              </a:ext>
            </a:extLst>
          </p:cNvPr>
          <p:cNvCxnSpPr>
            <a:cxnSpLocks/>
          </p:cNvCxnSpPr>
          <p:nvPr/>
        </p:nvCxnSpPr>
        <p:spPr>
          <a:xfrm>
            <a:off x="5371783" y="4414693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D3EC44C-C905-B546-9679-D2E738069D37}"/>
              </a:ext>
            </a:extLst>
          </p:cNvPr>
          <p:cNvSpPr/>
          <p:nvPr/>
        </p:nvSpPr>
        <p:spPr>
          <a:xfrm>
            <a:off x="6782497" y="4003714"/>
            <a:ext cx="152505" cy="375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BF5F02-C23B-104E-AD2D-DB09BDEB097B}"/>
              </a:ext>
            </a:extLst>
          </p:cNvPr>
          <p:cNvSpPr txBox="1"/>
          <p:nvPr/>
        </p:nvSpPr>
        <p:spPr>
          <a:xfrm>
            <a:off x="6955028" y="3888740"/>
            <a:ext cx="127865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getCurrentLayer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BBEF17-4744-AC4E-9304-47F488B7F971}"/>
              </a:ext>
            </a:extLst>
          </p:cNvPr>
          <p:cNvCxnSpPr>
            <a:cxnSpLocks/>
          </p:cNvCxnSpPr>
          <p:nvPr/>
        </p:nvCxnSpPr>
        <p:spPr>
          <a:xfrm>
            <a:off x="6971140" y="4112827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C0CF9B-A012-C54D-83A7-19F9E8E20063}"/>
              </a:ext>
            </a:extLst>
          </p:cNvPr>
          <p:cNvCxnSpPr>
            <a:cxnSpLocks/>
          </p:cNvCxnSpPr>
          <p:nvPr/>
        </p:nvCxnSpPr>
        <p:spPr>
          <a:xfrm flipV="1">
            <a:off x="6971140" y="4286333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B884CB2-3A6A-8244-9851-8FF933BA1D03}"/>
              </a:ext>
            </a:extLst>
          </p:cNvPr>
          <p:cNvSpPr/>
          <p:nvPr/>
        </p:nvSpPr>
        <p:spPr>
          <a:xfrm>
            <a:off x="8375032" y="4090514"/>
            <a:ext cx="141935" cy="1958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4DCC39E-80CC-E343-BB67-50FD34C07590}"/>
              </a:ext>
            </a:extLst>
          </p:cNvPr>
          <p:cNvCxnSpPr>
            <a:cxnSpLocks/>
          </p:cNvCxnSpPr>
          <p:nvPr/>
        </p:nvCxnSpPr>
        <p:spPr>
          <a:xfrm>
            <a:off x="8505256" y="415996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38E5F5C-A4D4-C848-8AB0-C5884CD7EADD}"/>
              </a:ext>
            </a:extLst>
          </p:cNvPr>
          <p:cNvSpPr txBox="1"/>
          <p:nvPr/>
        </p:nvSpPr>
        <p:spPr>
          <a:xfrm>
            <a:off x="8560027" y="3954936"/>
            <a:ext cx="129786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getImage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C6CA90A-2773-9A48-B73B-3DF7DBC01D35}"/>
              </a:ext>
            </a:extLst>
          </p:cNvPr>
          <p:cNvSpPr/>
          <p:nvPr/>
        </p:nvSpPr>
        <p:spPr>
          <a:xfrm>
            <a:off x="9958420" y="4060355"/>
            <a:ext cx="141935" cy="1958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C3033E3-21AA-D54E-9317-9647CB8D2717}"/>
              </a:ext>
            </a:extLst>
          </p:cNvPr>
          <p:cNvCxnSpPr>
            <a:cxnSpLocks/>
          </p:cNvCxnSpPr>
          <p:nvPr/>
        </p:nvCxnSpPr>
        <p:spPr>
          <a:xfrm flipV="1">
            <a:off x="8485324" y="4272125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A4ACC72-90AE-624C-BFF1-4D3DEBD99E69}"/>
              </a:ext>
            </a:extLst>
          </p:cNvPr>
          <p:cNvSpPr/>
          <p:nvPr/>
        </p:nvSpPr>
        <p:spPr>
          <a:xfrm>
            <a:off x="3993509" y="2911694"/>
            <a:ext cx="6402012" cy="1656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1AD428B-8D52-A044-A8C7-E17E9F4F1E32}"/>
              </a:ext>
            </a:extLst>
          </p:cNvPr>
          <p:cNvSpPr txBox="1"/>
          <p:nvPr/>
        </p:nvSpPr>
        <p:spPr>
          <a:xfrm>
            <a:off x="4031501" y="2944742"/>
            <a:ext cx="418234" cy="26161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opt</a:t>
            </a:r>
            <a:endParaRPr lang="en-SG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6FB3D6C-4BE1-D441-AA77-1EDEB6164747}"/>
              </a:ext>
            </a:extLst>
          </p:cNvPr>
          <p:cNvSpPr txBox="1"/>
          <p:nvPr/>
        </p:nvSpPr>
        <p:spPr>
          <a:xfrm>
            <a:off x="3918207" y="3237821"/>
            <a:ext cx="13654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tx1"/>
                </a:solidFill>
              </a:rPr>
              <a:t>IsValidArgument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6828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51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Tianyang</dc:creator>
  <cp:lastModifiedBy>Zhang Tianyang</cp:lastModifiedBy>
  <cp:revision>6</cp:revision>
  <dcterms:created xsi:type="dcterms:W3CDTF">2018-10-24T14:37:43Z</dcterms:created>
  <dcterms:modified xsi:type="dcterms:W3CDTF">2018-11-12T12:05:17Z</dcterms:modified>
</cp:coreProperties>
</file>