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72" d="100"/>
          <a:sy n="72" d="100"/>
        </p:scale>
        <p:origin x="95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10/11/18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D45F487B-A914-4C8E-B564-00C9D621567D}"/>
              </a:ext>
            </a:extLst>
          </p:cNvPr>
          <p:cNvSpPr/>
          <p:nvPr/>
        </p:nvSpPr>
        <p:spPr>
          <a:xfrm>
            <a:off x="104504" y="32225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73D6638D-34B0-4D9A-B7DC-62ABF1C7D40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340173" y="33403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C13E6F3C-30CD-49FB-94D8-AF011F54E935}"/>
              </a:ext>
            </a:extLst>
          </p:cNvPr>
          <p:cNvSpPr/>
          <p:nvPr/>
        </p:nvSpPr>
        <p:spPr>
          <a:xfrm>
            <a:off x="602367" y="2980011"/>
            <a:ext cx="1908607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</a:t>
            </a:r>
            <a:endParaRPr lang="en-SG" sz="1801" dirty="0" smtClean="0"/>
          </a:p>
          <a:p>
            <a:pPr algn="ctr"/>
            <a:r>
              <a:rPr lang="en-SG" sz="1801" dirty="0" smtClean="0"/>
              <a:t>‘g ls /a’</a:t>
            </a:r>
            <a:endParaRPr lang="en-SG" sz="180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6A0B3198-7B18-417D-A041-B13DF5BAE7A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510974" y="3338229"/>
            <a:ext cx="6970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xmlns="" id="{FDB4A38F-F816-4320-82EB-071E9BA2EFAB}"/>
              </a:ext>
            </a:extLst>
          </p:cNvPr>
          <p:cNvSpPr/>
          <p:nvPr/>
        </p:nvSpPr>
        <p:spPr>
          <a:xfrm>
            <a:off x="8132499" y="3117885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91A7435-1CBD-4D64-B373-CDF617409EFD}"/>
              </a:ext>
            </a:extLst>
          </p:cNvPr>
          <p:cNvSpPr txBox="1"/>
          <p:nvPr/>
        </p:nvSpPr>
        <p:spPr>
          <a:xfrm>
            <a:off x="3208043" y="412274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300470AD-DA4C-4F16-91F5-E3E560CDBEFC}"/>
              </a:ext>
            </a:extLst>
          </p:cNvPr>
          <p:cNvSpPr txBox="1"/>
          <p:nvPr/>
        </p:nvSpPr>
        <p:spPr>
          <a:xfrm>
            <a:off x="2951786" y="2040941"/>
            <a:ext cx="1319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[no existing Album list stored]</a:t>
            </a:r>
            <a:endParaRPr lang="en-SG" sz="16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D62D81FC-C644-4602-90C8-B7974D14CA54}"/>
              </a:ext>
            </a:extLst>
          </p:cNvPr>
          <p:cNvSpPr/>
          <p:nvPr/>
        </p:nvSpPr>
        <p:spPr>
          <a:xfrm>
            <a:off x="3925708" y="2493628"/>
            <a:ext cx="1958439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 err="1" smtClean="0"/>
              <a:t>Piconso</a:t>
            </a:r>
            <a:r>
              <a:rPr lang="en-SG" sz="1400" dirty="0" smtClean="0"/>
              <a:t> r</a:t>
            </a:r>
            <a:r>
              <a:rPr lang="en-SG" sz="1400" dirty="0" smtClean="0"/>
              <a:t>etrieves list of </a:t>
            </a:r>
          </a:p>
          <a:p>
            <a:pPr algn="ctr"/>
            <a:r>
              <a:rPr lang="en-SG" sz="1400" dirty="0" smtClean="0"/>
              <a:t>Albums via API call</a:t>
            </a:r>
            <a:endParaRPr lang="en-SG" sz="1400" dirty="0"/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xmlns="" id="{0ACD7DC4-F31E-42B2-9D34-41B1AE997EB1}"/>
              </a:ext>
            </a:extLst>
          </p:cNvPr>
          <p:cNvSpPr/>
          <p:nvPr/>
        </p:nvSpPr>
        <p:spPr>
          <a:xfrm>
            <a:off x="3208043" y="3108326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BE2639B-14BA-4C9C-9964-899CEF3278C9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8613265" y="3358268"/>
            <a:ext cx="60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A48F4168-7D41-4ED6-97F1-58289DDE3C4D}"/>
              </a:ext>
            </a:extLst>
          </p:cNvPr>
          <p:cNvGrpSpPr/>
          <p:nvPr/>
        </p:nvGrpSpPr>
        <p:grpSpPr>
          <a:xfrm>
            <a:off x="11778316" y="32308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3574623" y="2752463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cxnSpLocks/>
            <a:endCxn id="46" idx="0"/>
          </p:cNvCxnSpPr>
          <p:nvPr/>
        </p:nvCxnSpPr>
        <p:spPr>
          <a:xfrm>
            <a:off x="7959765" y="2900958"/>
            <a:ext cx="413117" cy="2169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7">
            <a:extLst>
              <a:ext uri="{FF2B5EF4-FFF2-40B4-BE49-F238E27FC236}">
                <a16:creationId xmlns:a16="http://schemas.microsoft.com/office/drawing/2014/main" xmlns="" id="{118796D2-1FE6-A74D-82D7-AD6559BE3020}"/>
              </a:ext>
            </a:extLst>
          </p:cNvPr>
          <p:cNvSpPr/>
          <p:nvPr/>
        </p:nvSpPr>
        <p:spPr>
          <a:xfrm>
            <a:off x="9241487" y="2513609"/>
            <a:ext cx="1933029" cy="1649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200" dirty="0" err="1" smtClean="0"/>
              <a:t>Piconso</a:t>
            </a:r>
            <a:r>
              <a:rPr lang="en-SG" sz="1200" dirty="0" smtClean="0"/>
              <a:t> displays list of album names to user</a:t>
            </a:r>
            <a:endParaRPr lang="en-SG" sz="12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9D3386A4-521B-FF44-AF6B-431F2B27BB56}"/>
              </a:ext>
            </a:extLst>
          </p:cNvPr>
          <p:cNvCxnSpPr>
            <a:cxnSpLocks/>
          </p:cNvCxnSpPr>
          <p:nvPr/>
        </p:nvCxnSpPr>
        <p:spPr>
          <a:xfrm>
            <a:off x="11174516" y="3338229"/>
            <a:ext cx="60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50">
            <a:extLst>
              <a:ext uri="{FF2B5EF4-FFF2-40B4-BE49-F238E27FC236}">
                <a16:creationId xmlns:a16="http://schemas.microsoft.com/office/drawing/2014/main" xmlns="" id="{D62D81FC-C644-4602-90C8-B7974D14CA54}"/>
              </a:ext>
            </a:extLst>
          </p:cNvPr>
          <p:cNvSpPr/>
          <p:nvPr/>
        </p:nvSpPr>
        <p:spPr>
          <a:xfrm>
            <a:off x="3925709" y="3547674"/>
            <a:ext cx="183995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 err="1" smtClean="0"/>
              <a:t>Piconso</a:t>
            </a:r>
            <a:r>
              <a:rPr lang="en-SG" sz="1400" dirty="0" smtClean="0"/>
              <a:t> retrieves list of Albums stored</a:t>
            </a:r>
            <a:endParaRPr lang="en-SG" sz="1400" dirty="0"/>
          </a:p>
        </p:txBody>
      </p:sp>
      <p:cxnSp>
        <p:nvCxnSpPr>
          <p:cNvPr id="11" name="Elbow Connector 10"/>
          <p:cNvCxnSpPr>
            <a:stCxn id="56" idx="2"/>
            <a:endCxn id="22" idx="1"/>
          </p:cNvCxnSpPr>
          <p:nvPr/>
        </p:nvCxnSpPr>
        <p:spPr>
          <a:xfrm rot="16200000" flipH="1">
            <a:off x="3504111" y="3533406"/>
            <a:ext cx="365912" cy="4772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cxnSpLocks/>
            <a:stCxn id="22" idx="3"/>
            <a:endCxn id="46" idx="2"/>
          </p:cNvCxnSpPr>
          <p:nvPr/>
        </p:nvCxnSpPr>
        <p:spPr>
          <a:xfrm flipV="1">
            <a:off x="5765661" y="3598651"/>
            <a:ext cx="2607221" cy="356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50">
            <a:extLst>
              <a:ext uri="{FF2B5EF4-FFF2-40B4-BE49-F238E27FC236}">
                <a16:creationId xmlns:a16="http://schemas.microsoft.com/office/drawing/2014/main" xmlns="" id="{D62D81FC-C644-4602-90C8-B7974D14CA54}"/>
              </a:ext>
            </a:extLst>
          </p:cNvPr>
          <p:cNvSpPr/>
          <p:nvPr/>
        </p:nvSpPr>
        <p:spPr>
          <a:xfrm>
            <a:off x="6347027" y="2493628"/>
            <a:ext cx="173362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400" dirty="0" err="1" smtClean="0"/>
              <a:t>Piconso</a:t>
            </a:r>
            <a:r>
              <a:rPr lang="en-SG" sz="1400" dirty="0" smtClean="0"/>
              <a:t> uniquely names and stores Albums</a:t>
            </a:r>
            <a:endParaRPr lang="en-SG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6A0B3198-7B18-417D-A041-B13DF5BAE7A6}"/>
              </a:ext>
            </a:extLst>
          </p:cNvPr>
          <p:cNvCxnSpPr>
            <a:cxnSpLocks/>
            <a:stCxn id="51" idx="3"/>
            <a:endCxn id="36" idx="1"/>
          </p:cNvCxnSpPr>
          <p:nvPr/>
        </p:nvCxnSpPr>
        <p:spPr>
          <a:xfrm>
            <a:off x="5884147" y="2900958"/>
            <a:ext cx="462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46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Ong Kai Le</cp:lastModifiedBy>
  <cp:revision>23</cp:revision>
  <dcterms:created xsi:type="dcterms:W3CDTF">2017-07-28T00:49:09Z</dcterms:created>
  <dcterms:modified xsi:type="dcterms:W3CDTF">2018-11-10T09:27:01Z</dcterms:modified>
</cp:coreProperties>
</file>