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6D4F6FC7-E54D-455D-8357-97706581AA3F}"/>
              </a:ext>
            </a:extLst>
          </p:cNvPr>
          <p:cNvSpPr/>
          <p:nvPr/>
        </p:nvSpPr>
        <p:spPr>
          <a:xfrm>
            <a:off x="467813" y="163018"/>
            <a:ext cx="5863964" cy="608385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D3D76F02-AB86-4729-873A-EA3C0AD6E2BB}"/>
              </a:ext>
            </a:extLst>
          </p:cNvPr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E70EBA-FCF8-46D7-9539-8D34551A85C9}"/>
              </a:ext>
            </a:extLst>
          </p:cNvPr>
          <p:cNvCxnSpPr>
            <a:cxnSpLocks/>
          </p:cNvCxnSpPr>
          <p:nvPr/>
        </p:nvCxnSpPr>
        <p:spPr>
          <a:xfrm flipH="1">
            <a:off x="1599768" y="907617"/>
            <a:ext cx="11191" cy="5188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9F83159-B7AF-465A-A9D5-9E9054B715C2}"/>
              </a:ext>
            </a:extLst>
          </p:cNvPr>
          <p:cNvSpPr/>
          <p:nvPr/>
        </p:nvSpPr>
        <p:spPr>
          <a:xfrm>
            <a:off x="1530029" y="1258312"/>
            <a:ext cx="148332" cy="46090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D81E82F1-0037-4041-9259-EE7B0431F2DB}"/>
              </a:ext>
            </a:extLst>
          </p:cNvPr>
          <p:cNvSpPr/>
          <p:nvPr/>
        </p:nvSpPr>
        <p:spPr>
          <a:xfrm>
            <a:off x="3437187" y="423022"/>
            <a:ext cx="145561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PiconsoParser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7D1DC7-0323-4FAB-9FCE-4D358C632B3E}"/>
              </a:ext>
            </a:extLst>
          </p:cNvPr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F09862C-0632-4396-A117-A6340D9ECD22}"/>
              </a:ext>
            </a:extLst>
          </p:cNvPr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A5718A-DD9B-4AD2-AB99-156161BAD73C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5602082" y="1613633"/>
            <a:ext cx="0" cy="44061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703AC78-0D6A-4692-9B2F-15773EC889A3}"/>
              </a:ext>
            </a:extLst>
          </p:cNvPr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F656B8-3260-4F89-BE59-DFFD9DA54227}"/>
              </a:ext>
            </a:extLst>
          </p:cNvPr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ECB3B2-1D65-430D-A609-7F19B15565F1}"/>
              </a:ext>
            </a:extLst>
          </p:cNvPr>
          <p:cNvSpPr txBox="1"/>
          <p:nvPr/>
        </p:nvSpPr>
        <p:spPr>
          <a:xfrm>
            <a:off x="457200" y="1245513"/>
            <a:ext cx="1114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(“cd &lt;path&gt;”)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D03FBF-8039-4CF6-BB3E-1D2BEC99FD17}"/>
              </a:ext>
            </a:extLst>
          </p:cNvPr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B4D81B-7CAA-4B4C-B39C-D6AE2F08A3D0}"/>
              </a:ext>
            </a:extLst>
          </p:cNvPr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DC4E80-4846-4964-A8CC-858AE5D7C71B}"/>
              </a:ext>
            </a:extLst>
          </p:cNvPr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F7E870-7C40-4C77-A1E3-C4442F5D1A84}"/>
              </a:ext>
            </a:extLst>
          </p:cNvPr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1ED18F-5F05-493A-874D-0122AFF9C663}"/>
              </a:ext>
            </a:extLst>
          </p:cNvPr>
          <p:cNvCxnSpPr/>
          <p:nvPr/>
        </p:nvCxnSpPr>
        <p:spPr>
          <a:xfrm>
            <a:off x="403717" y="586177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6E34BC4-1D8B-4C57-AF99-AC3AED039261}"/>
              </a:ext>
            </a:extLst>
          </p:cNvPr>
          <p:cNvSpPr/>
          <p:nvPr/>
        </p:nvSpPr>
        <p:spPr>
          <a:xfrm>
            <a:off x="5526489" y="2731314"/>
            <a:ext cx="139020" cy="29986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B5184-71F7-40B3-8FB5-D51AB26382E3}"/>
              </a:ext>
            </a:extLst>
          </p:cNvPr>
          <p:cNvSpPr txBox="1"/>
          <p:nvPr/>
        </p:nvSpPr>
        <p:spPr>
          <a:xfrm>
            <a:off x="5864722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getCurrDirectory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93379D-03FF-49D0-8FF2-03CC35540157}"/>
              </a:ext>
            </a:extLst>
          </p:cNvPr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(“cd”)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681CE-ACE9-4C69-B1EC-7B5AFDE6A1CD}"/>
              </a:ext>
            </a:extLst>
          </p:cNvPr>
          <p:cNvSpPr txBox="1"/>
          <p:nvPr/>
        </p:nvSpPr>
        <p:spPr>
          <a:xfrm>
            <a:off x="3273402" y="54864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55F8A-3F01-4B86-9969-5870109AABDE}"/>
              </a:ext>
            </a:extLst>
          </p:cNvPr>
          <p:cNvSpPr txBox="1"/>
          <p:nvPr/>
        </p:nvSpPr>
        <p:spPr>
          <a:xfrm>
            <a:off x="667988" y="561667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5BEFD5-D03F-48A6-8DBF-643641861353}"/>
              </a:ext>
            </a:extLst>
          </p:cNvPr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cd</a:t>
            </a:r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8CFEB53D-0469-465D-9938-6FD6D9250908}"/>
              </a:ext>
            </a:extLst>
          </p:cNvPr>
          <p:cNvSpPr/>
          <p:nvPr/>
        </p:nvSpPr>
        <p:spPr>
          <a:xfrm>
            <a:off x="7162800" y="2362200"/>
            <a:ext cx="841636" cy="300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14DA09-D132-485B-8D2D-F17AB2463D45}"/>
              </a:ext>
            </a:extLst>
          </p:cNvPr>
          <p:cNvCxnSpPr>
            <a:cxnSpLocks/>
          </p:cNvCxnSpPr>
          <p:nvPr/>
        </p:nvCxnSpPr>
        <p:spPr>
          <a:xfrm flipH="1">
            <a:off x="7587326" y="2653306"/>
            <a:ext cx="16161" cy="336649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2C7A96F-E4A4-4E0B-8D89-FEA9F082D87D}"/>
              </a:ext>
            </a:extLst>
          </p:cNvPr>
          <p:cNvSpPr/>
          <p:nvPr/>
        </p:nvSpPr>
        <p:spPr>
          <a:xfrm>
            <a:off x="7500562" y="2958107"/>
            <a:ext cx="152505" cy="3757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F4A71F-9152-48C9-BD1C-C0D48E34E03E}"/>
              </a:ext>
            </a:extLst>
          </p:cNvPr>
          <p:cNvCxnSpPr>
            <a:cxnSpLocks/>
          </p:cNvCxnSpPr>
          <p:nvPr/>
        </p:nvCxnSpPr>
        <p:spPr>
          <a:xfrm>
            <a:off x="5678282" y="2958107"/>
            <a:ext cx="182228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44D922-64B5-43D8-8BE8-58A27D9ACC69}"/>
              </a:ext>
            </a:extLst>
          </p:cNvPr>
          <p:cNvSpPr txBox="1"/>
          <p:nvPr/>
        </p:nvSpPr>
        <p:spPr>
          <a:xfrm>
            <a:off x="5453591" y="598525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ED147EE6-C42A-4F90-97B6-B1E4FA9B0872}"/>
              </a:ext>
            </a:extLst>
          </p:cNvPr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cd:Cd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6CE975-4451-4D48-B5D7-E3A2C35B7811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0F3C9C-AE28-47DC-B777-738633810D75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4E87D8-B406-4F97-B72B-C3E323680317}"/>
              </a:ext>
            </a:extLst>
          </p:cNvPr>
          <p:cNvCxnSpPr>
            <a:cxnSpLocks/>
          </p:cNvCxnSpPr>
          <p:nvPr/>
        </p:nvCxnSpPr>
        <p:spPr>
          <a:xfrm>
            <a:off x="1691998" y="5734846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2DBD89-67FB-4752-B823-50C8CFC0DDF4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665509" y="3333825"/>
            <a:ext cx="1911306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D706932-3CC2-4FD0-BACD-FA145550CBB5}"/>
              </a:ext>
            </a:extLst>
          </p:cNvPr>
          <p:cNvSpPr/>
          <p:nvPr/>
        </p:nvSpPr>
        <p:spPr>
          <a:xfrm>
            <a:off x="7503240" y="3948293"/>
            <a:ext cx="153786" cy="511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4149EE-E85B-4263-8E77-08ABFA9CF834}"/>
              </a:ext>
            </a:extLst>
          </p:cNvPr>
          <p:cNvCxnSpPr>
            <a:cxnSpLocks/>
          </p:cNvCxnSpPr>
          <p:nvPr/>
        </p:nvCxnSpPr>
        <p:spPr>
          <a:xfrm>
            <a:off x="5636122" y="3948293"/>
            <a:ext cx="18644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63BE8B-2DBB-499B-B231-F118B0E2B1E3}"/>
              </a:ext>
            </a:extLst>
          </p:cNvPr>
          <p:cNvSpPr txBox="1"/>
          <p:nvPr/>
        </p:nvSpPr>
        <p:spPr>
          <a:xfrm>
            <a:off x="5750166" y="3720006"/>
            <a:ext cx="167851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updateCurrDirectory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(Path)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8FEBC4-8663-4BFC-92FA-5F0EDC7A5F0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5665509" y="4459486"/>
            <a:ext cx="1914624" cy="13346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282CE0-CD4D-4D1F-8490-3CAED3840896}"/>
              </a:ext>
            </a:extLst>
          </p:cNvPr>
          <p:cNvSpPr txBox="1"/>
          <p:nvPr/>
        </p:nvSpPr>
        <p:spPr>
          <a:xfrm>
            <a:off x="4579997" y="3459622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[</a:t>
            </a:r>
            <a:r>
              <a:rPr lang="en-SG" sz="1100" dirty="0" err="1"/>
              <a:t>isDirectory</a:t>
            </a:r>
            <a:r>
              <a:rPr lang="en-SG" sz="1100" dirty="0"/>
              <a:t>()]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8023679F-C5E0-4380-AEB9-A9FB70321BE6}"/>
              </a:ext>
            </a:extLst>
          </p:cNvPr>
          <p:cNvSpPr/>
          <p:nvPr/>
        </p:nvSpPr>
        <p:spPr>
          <a:xfrm flipV="1">
            <a:off x="4272419" y="3462020"/>
            <a:ext cx="346080" cy="276997"/>
          </a:xfrm>
          <a:prstGeom prst="snip1Rect">
            <a:avLst>
              <a:gd name="adj" fmla="val 38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E58444-1F28-4494-8F1A-44205479E85F}"/>
              </a:ext>
            </a:extLst>
          </p:cNvPr>
          <p:cNvSpPr txBox="1"/>
          <p:nvPr/>
        </p:nvSpPr>
        <p:spPr>
          <a:xfrm>
            <a:off x="4244255" y="3429000"/>
            <a:ext cx="397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opt</a:t>
            </a:r>
          </a:p>
        </p:txBody>
      </p:sp>
      <p:sp>
        <p:nvSpPr>
          <p:cNvPr id="41" name="Rectangle 62">
            <a:extLst>
              <a:ext uri="{FF2B5EF4-FFF2-40B4-BE49-F238E27FC236}">
                <a16:creationId xmlns:a16="http://schemas.microsoft.com/office/drawing/2014/main" id="{D53A6B96-E495-4A7E-8089-5188D8AE91E7}"/>
              </a:ext>
            </a:extLst>
          </p:cNvPr>
          <p:cNvSpPr/>
          <p:nvPr/>
        </p:nvSpPr>
        <p:spPr>
          <a:xfrm>
            <a:off x="5827120" y="4740309"/>
            <a:ext cx="1579824" cy="5808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154C-0459-4B35-92CA-7FBE10E66457}"/>
              </a:ext>
            </a:extLst>
          </p:cNvPr>
          <p:cNvSpPr/>
          <p:nvPr/>
        </p:nvSpPr>
        <p:spPr>
          <a:xfrm>
            <a:off x="6532588" y="5294701"/>
            <a:ext cx="145274" cy="2614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5E4D97-11A2-455C-A33F-A005F7E16D7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685617" y="5029186"/>
            <a:ext cx="141503" cy="15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FD8871-7125-41CB-BDA4-6C3176A2DBC2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678460" y="5556182"/>
            <a:ext cx="926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C576938-C938-4DEB-802D-1AB984C46435}"/>
              </a:ext>
            </a:extLst>
          </p:cNvPr>
          <p:cNvSpPr/>
          <p:nvPr/>
        </p:nvSpPr>
        <p:spPr>
          <a:xfrm>
            <a:off x="4260415" y="3458338"/>
            <a:ext cx="3572023" cy="1196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42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81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benedict chua</cp:lastModifiedBy>
  <cp:revision>71</cp:revision>
  <dcterms:created xsi:type="dcterms:W3CDTF">2016-07-22T14:33:02Z</dcterms:created>
  <dcterms:modified xsi:type="dcterms:W3CDTF">2018-11-12T06:03:11Z</dcterms:modified>
</cp:coreProperties>
</file>