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51" d="100"/>
          <a:sy n="51" d="100"/>
        </p:scale>
        <p:origin x="1546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5A1F6EF-9B73-4300-995F-DD0FDF84C724}"/>
              </a:ext>
            </a:extLst>
          </p:cNvPr>
          <p:cNvSpPr/>
          <p:nvPr/>
        </p:nvSpPr>
        <p:spPr>
          <a:xfrm>
            <a:off x="711651" y="1781500"/>
            <a:ext cx="7871735" cy="3295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E3575-F362-4493-9B56-32936AFB16B0}"/>
              </a:ext>
            </a:extLst>
          </p:cNvPr>
          <p:cNvSpPr/>
          <p:nvPr/>
        </p:nvSpPr>
        <p:spPr>
          <a:xfrm>
            <a:off x="2527704" y="336386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EC54B-FC5C-4776-B370-142658BCA249}"/>
              </a:ext>
            </a:extLst>
          </p:cNvPr>
          <p:cNvSpPr/>
          <p:nvPr/>
        </p:nvSpPr>
        <p:spPr>
          <a:xfrm rot="16200000">
            <a:off x="911469" y="3398973"/>
            <a:ext cx="1889188" cy="34110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" name="Elbow Connector 106">
            <a:extLst>
              <a:ext uri="{FF2B5EF4-FFF2-40B4-BE49-F238E27FC236}">
                <a16:creationId xmlns:a16="http://schemas.microsoft.com/office/drawing/2014/main" id="{025E034A-D3CC-4607-8D14-C6A91F2ABA43}"/>
              </a:ext>
            </a:extLst>
          </p:cNvPr>
          <p:cNvCxnSpPr>
            <a:cxnSpLocks/>
            <a:stCxn id="4" idx="1"/>
            <a:endCxn id="17" idx="2"/>
          </p:cNvCxnSpPr>
          <p:nvPr/>
        </p:nvCxnSpPr>
        <p:spPr>
          <a:xfrm rot="5400000" flipH="1" flipV="1">
            <a:off x="3270932" y="1652591"/>
            <a:ext cx="1446661" cy="4276398"/>
          </a:xfrm>
          <a:prstGeom prst="bentConnector3">
            <a:avLst>
              <a:gd name="adj1" fmla="val -654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614AC2E-8EC6-4756-837C-325BD50222A2}"/>
              </a:ext>
            </a:extLst>
          </p:cNvPr>
          <p:cNvSpPr/>
          <p:nvPr/>
        </p:nvSpPr>
        <p:spPr>
          <a:xfrm rot="16200000">
            <a:off x="606726" y="276182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43E6252-905F-4C58-A7C2-442C601DA657}"/>
              </a:ext>
            </a:extLst>
          </p:cNvPr>
          <p:cNvSpPr/>
          <p:nvPr/>
        </p:nvSpPr>
        <p:spPr>
          <a:xfrm rot="16200000">
            <a:off x="1277434" y="285291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919701-BB1C-487F-A085-EEC53096F933}"/>
              </a:ext>
            </a:extLst>
          </p:cNvPr>
          <p:cNvCxnSpPr>
            <a:stCxn id="11" idx="3"/>
            <a:endCxn id="3" idx="1"/>
          </p:cNvCxnSpPr>
          <p:nvPr/>
        </p:nvCxnSpPr>
        <p:spPr>
          <a:xfrm>
            <a:off x="2260352" y="353724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>
            <a:extLst>
              <a:ext uri="{FF2B5EF4-FFF2-40B4-BE49-F238E27FC236}">
                <a16:creationId xmlns:a16="http://schemas.microsoft.com/office/drawing/2014/main" id="{E28D3962-8C24-4F69-8599-32365F05BC3D}"/>
              </a:ext>
            </a:extLst>
          </p:cNvPr>
          <p:cNvCxnSpPr/>
          <p:nvPr/>
        </p:nvCxnSpPr>
        <p:spPr>
          <a:xfrm>
            <a:off x="560615" y="294067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FC67AD-044F-4312-B8E8-A0EC8C84154A}"/>
              </a:ext>
            </a:extLst>
          </p:cNvPr>
          <p:cNvCxnSpPr>
            <a:stCxn id="7" idx="3"/>
          </p:cNvCxnSpPr>
          <p:nvPr/>
        </p:nvCxnSpPr>
        <p:spPr>
          <a:xfrm flipV="1">
            <a:off x="1500448" y="294067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3775C6D-9FE5-4064-91FF-7756FA94C4C7}"/>
              </a:ext>
            </a:extLst>
          </p:cNvPr>
          <p:cNvSpPr/>
          <p:nvPr/>
        </p:nvSpPr>
        <p:spPr>
          <a:xfrm>
            <a:off x="2024304" y="34505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77A7F-C62E-4E7D-A738-01356C5CB02A}"/>
              </a:ext>
            </a:extLst>
          </p:cNvPr>
          <p:cNvSpPr/>
          <p:nvPr/>
        </p:nvSpPr>
        <p:spPr>
          <a:xfrm>
            <a:off x="2475805" y="2746782"/>
            <a:ext cx="1164082" cy="3586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Canvas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3F1007-844C-4ED3-A675-A5E67CB507D1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74884" y="2903653"/>
            <a:ext cx="200921" cy="2246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68D9F39-4C1B-45C2-A4D1-B5A83233D828}"/>
              </a:ext>
            </a:extLst>
          </p:cNvPr>
          <p:cNvSpPr/>
          <p:nvPr/>
        </p:nvSpPr>
        <p:spPr>
          <a:xfrm>
            <a:off x="2038836" y="28169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F7DC9-FC9B-40FC-920D-F425E4F1C313}"/>
              </a:ext>
            </a:extLst>
          </p:cNvPr>
          <p:cNvSpPr/>
          <p:nvPr/>
        </p:nvSpPr>
        <p:spPr>
          <a:xfrm>
            <a:off x="4024055" y="2746782"/>
            <a:ext cx="1090496" cy="3268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>
                <a:solidFill>
                  <a:srgbClr val="7030A0"/>
                </a:solidFill>
              </a:rPr>
              <a:t>Layer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6DECB15A-3565-42D5-AD43-D8D68968333C}"/>
              </a:ext>
            </a:extLst>
          </p:cNvPr>
          <p:cNvSpPr/>
          <p:nvPr/>
        </p:nvSpPr>
        <p:spPr>
          <a:xfrm>
            <a:off x="3664814" y="28385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8DF38-F5C5-4C40-B38A-B946A2891B14}"/>
              </a:ext>
            </a:extLst>
          </p:cNvPr>
          <p:cNvSpPr/>
          <p:nvPr/>
        </p:nvSpPr>
        <p:spPr>
          <a:xfrm>
            <a:off x="5592536" y="2758686"/>
            <a:ext cx="1079851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PreviewImage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ABF3014D-2165-45DC-A596-5D38B822FB8F}"/>
              </a:ext>
            </a:extLst>
          </p:cNvPr>
          <p:cNvSpPr/>
          <p:nvPr/>
        </p:nvSpPr>
        <p:spPr>
          <a:xfrm>
            <a:off x="5126774" y="282803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19" name="Elbow Connector 63">
            <a:extLst>
              <a:ext uri="{FF2B5EF4-FFF2-40B4-BE49-F238E27FC236}">
                <a16:creationId xmlns:a16="http://schemas.microsoft.com/office/drawing/2014/main" id="{21C9ADD8-A383-4999-B294-E187344F13B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362822" y="291472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AFEC663-9529-4EDB-A0F3-3536FCBDAFAA}"/>
              </a:ext>
            </a:extLst>
          </p:cNvPr>
          <p:cNvSpPr/>
          <p:nvPr/>
        </p:nvSpPr>
        <p:spPr>
          <a:xfrm>
            <a:off x="6692471" y="28488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B4F9D-2589-4CDC-91B5-3E5C5F950F91}"/>
              </a:ext>
            </a:extLst>
          </p:cNvPr>
          <p:cNvSpPr/>
          <p:nvPr/>
        </p:nvSpPr>
        <p:spPr>
          <a:xfrm>
            <a:off x="7301671" y="3679328"/>
            <a:ext cx="1139743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Transformation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" name="TextBox 113">
            <a:extLst>
              <a:ext uri="{FF2B5EF4-FFF2-40B4-BE49-F238E27FC236}">
                <a16:creationId xmlns:a16="http://schemas.microsoft.com/office/drawing/2014/main" id="{41BBE5FE-603D-4D11-AF7D-2CF481FD74B2}"/>
              </a:ext>
            </a:extLst>
          </p:cNvPr>
          <p:cNvSpPr txBox="1"/>
          <p:nvPr/>
        </p:nvSpPr>
        <p:spPr>
          <a:xfrm rot="16200000">
            <a:off x="6013410" y="34869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B6F19BA6-DAC3-4DCB-BDCC-0F16449F8FCA}"/>
              </a:ext>
            </a:extLst>
          </p:cNvPr>
          <p:cNvSpPr txBox="1"/>
          <p:nvPr/>
        </p:nvSpPr>
        <p:spPr>
          <a:xfrm>
            <a:off x="3824756" y="2993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" name="TextBox 60">
            <a:extLst>
              <a:ext uri="{FF2B5EF4-FFF2-40B4-BE49-F238E27FC236}">
                <a16:creationId xmlns:a16="http://schemas.microsoft.com/office/drawing/2014/main" id="{74606B01-9B98-4294-BB98-207C610C0B3E}"/>
              </a:ext>
            </a:extLst>
          </p:cNvPr>
          <p:cNvSpPr txBox="1"/>
          <p:nvPr/>
        </p:nvSpPr>
        <p:spPr>
          <a:xfrm>
            <a:off x="5403279" y="29842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D2164D58-84CB-4202-AB00-A0D23E5F8180}"/>
              </a:ext>
            </a:extLst>
          </p:cNvPr>
          <p:cNvSpPr txBox="1"/>
          <p:nvPr/>
        </p:nvSpPr>
        <p:spPr>
          <a:xfrm>
            <a:off x="2223918" y="265733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" name="TextBox 65">
            <a:extLst>
              <a:ext uri="{FF2B5EF4-FFF2-40B4-BE49-F238E27FC236}">
                <a16:creationId xmlns:a16="http://schemas.microsoft.com/office/drawing/2014/main" id="{4BA89F16-FBBB-4655-97E8-6DC9439AB83B}"/>
              </a:ext>
            </a:extLst>
          </p:cNvPr>
          <p:cNvSpPr txBox="1"/>
          <p:nvPr/>
        </p:nvSpPr>
        <p:spPr>
          <a:xfrm>
            <a:off x="2357594" y="35683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" name="TextBox 69">
            <a:extLst>
              <a:ext uri="{FF2B5EF4-FFF2-40B4-BE49-F238E27FC236}">
                <a16:creationId xmlns:a16="http://schemas.microsoft.com/office/drawing/2014/main" id="{98DA216B-AB9E-4345-9224-59BE81D9C0CB}"/>
              </a:ext>
            </a:extLst>
          </p:cNvPr>
          <p:cNvSpPr txBox="1"/>
          <p:nvPr/>
        </p:nvSpPr>
        <p:spPr>
          <a:xfrm>
            <a:off x="6100420" y="31054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72268" y="2780815"/>
            <a:ext cx="1230396" cy="3087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err="1">
                <a:solidFill>
                  <a:srgbClr val="7030A0"/>
                </a:solidFill>
              </a:rPr>
              <a:t>TransformationSet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6928519" y="2935202"/>
            <a:ext cx="343749" cy="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83011" y="2993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C8DA70-B1B4-4610-9F5A-08424DC37C4A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664814" y="2925212"/>
            <a:ext cx="367679" cy="23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DBAB672-8E3E-4741-8AD2-80AEEF2D1767}"/>
              </a:ext>
            </a:extLst>
          </p:cNvPr>
          <p:cNvSpPr/>
          <p:nvPr/>
        </p:nvSpPr>
        <p:spPr>
          <a:xfrm>
            <a:off x="2551286" y="401353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err="1">
                <a:solidFill>
                  <a:schemeClr val="bg1"/>
                </a:solidFill>
              </a:rPr>
              <a:t>PhotoHandler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FDE149-B9D2-4FD6-9505-BA0AAB498679}"/>
              </a:ext>
            </a:extLst>
          </p:cNvPr>
          <p:cNvCxnSpPr>
            <a:stCxn id="34" idx="3"/>
            <a:endCxn id="32" idx="1"/>
          </p:cNvCxnSpPr>
          <p:nvPr/>
        </p:nvCxnSpPr>
        <p:spPr>
          <a:xfrm>
            <a:off x="2283934" y="418691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B42B388F-F4DA-4C54-AC81-A003FA923364}"/>
              </a:ext>
            </a:extLst>
          </p:cNvPr>
          <p:cNvSpPr/>
          <p:nvPr/>
        </p:nvSpPr>
        <p:spPr>
          <a:xfrm>
            <a:off x="2047886" y="4100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35" name="TextBox 66">
            <a:extLst>
              <a:ext uri="{FF2B5EF4-FFF2-40B4-BE49-F238E27FC236}">
                <a16:creationId xmlns:a16="http://schemas.microsoft.com/office/drawing/2014/main" id="{E13E0DFC-A658-4D17-BA97-0EA25E92C07C}"/>
              </a:ext>
            </a:extLst>
          </p:cNvPr>
          <p:cNvSpPr txBox="1"/>
          <p:nvPr/>
        </p:nvSpPr>
        <p:spPr>
          <a:xfrm>
            <a:off x="2381176" y="42180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6" name="TextBox 70">
            <a:extLst>
              <a:ext uri="{FF2B5EF4-FFF2-40B4-BE49-F238E27FC236}">
                <a16:creationId xmlns:a16="http://schemas.microsoft.com/office/drawing/2014/main" id="{56BB0E97-0A9D-4B68-B66F-0DCB291DF6AC}"/>
              </a:ext>
            </a:extLst>
          </p:cNvPr>
          <p:cNvSpPr txBox="1"/>
          <p:nvPr/>
        </p:nvSpPr>
        <p:spPr>
          <a:xfrm>
            <a:off x="7641382" y="35283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7" name="Elbow Connector 78">
            <a:extLst>
              <a:ext uri="{FF2B5EF4-FFF2-40B4-BE49-F238E27FC236}">
                <a16:creationId xmlns:a16="http://schemas.microsoft.com/office/drawing/2014/main" id="{E8EF87CE-55DE-4B74-9FE3-9395A3ED294D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7701332" y="3509115"/>
            <a:ext cx="34042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08488E21-4EA4-4FFD-B5E1-1E005B758404}"/>
              </a:ext>
            </a:extLst>
          </p:cNvPr>
          <p:cNvSpPr/>
          <p:nvPr/>
        </p:nvSpPr>
        <p:spPr>
          <a:xfrm rot="5400000">
            <a:off x="7752482" y="312755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1274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53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84</cp:revision>
  <dcterms:created xsi:type="dcterms:W3CDTF">2016-07-22T14:33:02Z</dcterms:created>
  <dcterms:modified xsi:type="dcterms:W3CDTF">2018-11-07T09:41:39Z</dcterms:modified>
</cp:coreProperties>
</file>