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76" y="2078909"/>
            <a:ext cx="5223400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23985" y="4876138"/>
            <a:ext cx="27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dirImageList</a:t>
            </a:r>
            <a:r>
              <a:rPr lang="en-SG" dirty="0">
                <a:latin typeface="Consolas" panose="020B0609020204030204" pitchFamily="49" charset="0"/>
              </a:rPr>
              <a:t> (current Batch)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920324" y="41600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8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1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76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75" y="2155785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40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22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75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0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931319" y="2155785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622146" y="3772973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5935F9-0E93-427C-9C73-A8F9F9E70B18}"/>
              </a:ext>
            </a:extLst>
          </p:cNvPr>
          <p:cNvSpPr txBox="1"/>
          <p:nvPr/>
        </p:nvSpPr>
        <p:spPr>
          <a:xfrm>
            <a:off x="-72683" y="1052619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open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B16ABC-BF72-4213-95E2-88A6407AA119}"/>
              </a:ext>
            </a:extLst>
          </p:cNvPr>
          <p:cNvCxnSpPr>
            <a:cxnSpLocks/>
          </p:cNvCxnSpPr>
          <p:nvPr/>
        </p:nvCxnSpPr>
        <p:spPr>
          <a:xfrm>
            <a:off x="754566" y="1409879"/>
            <a:ext cx="0" cy="634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30</cp:revision>
  <dcterms:created xsi:type="dcterms:W3CDTF">2017-07-27T00:35:51Z</dcterms:created>
  <dcterms:modified xsi:type="dcterms:W3CDTF">2018-11-10T17:59:47Z</dcterms:modified>
</cp:coreProperties>
</file>