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howGuides="1">
      <p:cViewPr varScale="1">
        <p:scale>
          <a:sx n="81" d="100"/>
          <a:sy n="81" d="100"/>
        </p:scale>
        <p:origin x="802" y="-27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444306" y="148005"/>
            <a:ext cx="6835977" cy="739579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67813" y="163016"/>
            <a:ext cx="5863964" cy="73807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6407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27165" y="1258311"/>
            <a:ext cx="150131" cy="582828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7" y="423022"/>
            <a:ext cx="145562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PiconsoParser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19" idx="2"/>
            <a:endCxn id="4" idx="0"/>
          </p:cNvCxnSpPr>
          <p:nvPr/>
        </p:nvCxnSpPr>
        <p:spPr>
          <a:xfrm flipH="1">
            <a:off x="5596316" y="1721806"/>
            <a:ext cx="33856" cy="54625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" y="1245513"/>
            <a:ext cx="1114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(“open [</a:t>
            </a:r>
            <a:r>
              <a:rPr lang="en-US" sz="1400" dirty="0" err="1">
                <a:solidFill>
                  <a:srgbClr val="0070C0"/>
                </a:solidFill>
              </a:rPr>
              <a:t>idx</a:t>
            </a:r>
            <a:r>
              <a:rPr lang="en-US" sz="1400" dirty="0">
                <a:solidFill>
                  <a:srgbClr val="0070C0"/>
                </a:solidFill>
              </a:rPr>
              <a:t>]”)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70866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31264" cy="429396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885189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(“open”)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67187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68415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626999" y="1899553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UserPrefs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24792" y="1905793"/>
            <a:ext cx="3890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open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026058" y="182335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7466744" y="2114459"/>
            <a:ext cx="0" cy="520073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5467114" y="71843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188391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open:Open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7010400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9268465" y="2143726"/>
            <a:ext cx="0" cy="517146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CA0E73-D056-42E5-88A3-4CD2AA6A492D}"/>
              </a:ext>
            </a:extLst>
          </p:cNvPr>
          <p:cNvSpPr/>
          <p:nvPr/>
        </p:nvSpPr>
        <p:spPr>
          <a:xfrm>
            <a:off x="7366498" y="3124035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696D-5412-4E4B-9C96-7F57AE42A008}"/>
              </a:ext>
            </a:extLst>
          </p:cNvPr>
          <p:cNvCxnSpPr>
            <a:cxnSpLocks/>
          </p:cNvCxnSpPr>
          <p:nvPr/>
        </p:nvCxnSpPr>
        <p:spPr>
          <a:xfrm>
            <a:off x="5638800" y="3124035"/>
            <a:ext cx="172769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6963441-FA23-489A-AC06-849CB59F8636}"/>
              </a:ext>
            </a:extLst>
          </p:cNvPr>
          <p:cNvSpPr txBox="1"/>
          <p:nvPr/>
        </p:nvSpPr>
        <p:spPr>
          <a:xfrm>
            <a:off x="5801349" y="2892061"/>
            <a:ext cx="1478851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getDirectoryImageList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64FC7-BB96-4BEF-8FBC-C711031F47C3}"/>
              </a:ext>
            </a:extLst>
          </p:cNvPr>
          <p:cNvCxnSpPr>
            <a:cxnSpLocks/>
          </p:cNvCxnSpPr>
          <p:nvPr/>
        </p:nvCxnSpPr>
        <p:spPr>
          <a:xfrm>
            <a:off x="7514443" y="3192823"/>
            <a:ext cx="170464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CCDB68-ECDA-4302-A42E-44DF57DEDF48}"/>
              </a:ext>
            </a:extLst>
          </p:cNvPr>
          <p:cNvCxnSpPr>
            <a:cxnSpLocks/>
          </p:cNvCxnSpPr>
          <p:nvPr/>
        </p:nvCxnSpPr>
        <p:spPr>
          <a:xfrm>
            <a:off x="7529405" y="3366328"/>
            <a:ext cx="16896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5208-2B4F-44B2-911D-C88EF52BEACF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5638800" y="3499753"/>
            <a:ext cx="180395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2A14E63-628B-4540-BAB8-9BD055B0A0C5}"/>
              </a:ext>
            </a:extLst>
          </p:cNvPr>
          <p:cNvSpPr/>
          <p:nvPr/>
        </p:nvSpPr>
        <p:spPr>
          <a:xfrm>
            <a:off x="9202067" y="3199245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09E897-CD87-4F80-B3DB-8AD1584BBFB6}"/>
              </a:ext>
            </a:extLst>
          </p:cNvPr>
          <p:cNvSpPr txBox="1"/>
          <p:nvPr/>
        </p:nvSpPr>
        <p:spPr>
          <a:xfrm>
            <a:off x="7514443" y="2851469"/>
            <a:ext cx="171158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getCurrentImageListBatch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617F3-91FB-468D-9FAC-577D934FA689}"/>
              </a:ext>
            </a:extLst>
          </p:cNvPr>
          <p:cNvSpPr/>
          <p:nvPr/>
        </p:nvSpPr>
        <p:spPr>
          <a:xfrm>
            <a:off x="4328584" y="3589801"/>
            <a:ext cx="8461793" cy="2125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B3544E9B-8652-438F-846F-870771A631A2}"/>
              </a:ext>
            </a:extLst>
          </p:cNvPr>
          <p:cNvSpPr/>
          <p:nvPr/>
        </p:nvSpPr>
        <p:spPr>
          <a:xfrm>
            <a:off x="10229065" y="1878232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:Canvas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1AC155E-E1DD-4586-88CF-99C450035511}"/>
              </a:ext>
            </a:extLst>
          </p:cNvPr>
          <p:cNvCxnSpPr>
            <a:cxnSpLocks/>
          </p:cNvCxnSpPr>
          <p:nvPr/>
        </p:nvCxnSpPr>
        <p:spPr>
          <a:xfrm>
            <a:off x="10870531" y="2122405"/>
            <a:ext cx="0" cy="519279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62">
            <a:extLst>
              <a:ext uri="{FF2B5EF4-FFF2-40B4-BE49-F238E27FC236}">
                <a16:creationId xmlns:a16="http://schemas.microsoft.com/office/drawing/2014/main" id="{C936CE0E-6D15-44F9-992B-7DDF1893AC28}"/>
              </a:ext>
            </a:extLst>
          </p:cNvPr>
          <p:cNvSpPr/>
          <p:nvPr/>
        </p:nvSpPr>
        <p:spPr>
          <a:xfrm>
            <a:off x="11811741" y="1878232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:Layer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0CDD56-2CDB-4145-8C3A-311190B93ADC}"/>
              </a:ext>
            </a:extLst>
          </p:cNvPr>
          <p:cNvCxnSpPr>
            <a:cxnSpLocks/>
          </p:cNvCxnSpPr>
          <p:nvPr/>
        </p:nvCxnSpPr>
        <p:spPr>
          <a:xfrm>
            <a:off x="12453207" y="2122405"/>
            <a:ext cx="0" cy="519279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4401BFE-045E-4CAE-9733-54480D63365A}"/>
              </a:ext>
            </a:extLst>
          </p:cNvPr>
          <p:cNvCxnSpPr>
            <a:cxnSpLocks/>
          </p:cNvCxnSpPr>
          <p:nvPr/>
        </p:nvCxnSpPr>
        <p:spPr>
          <a:xfrm flipV="1">
            <a:off x="5630171" y="4130738"/>
            <a:ext cx="1736327" cy="1166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666FDA-8925-4414-AC04-4D8091B84E0C}"/>
              </a:ext>
            </a:extLst>
          </p:cNvPr>
          <p:cNvSpPr txBox="1"/>
          <p:nvPr/>
        </p:nvSpPr>
        <p:spPr>
          <a:xfrm>
            <a:off x="5743844" y="3732053"/>
            <a:ext cx="161037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updateOriginalImagePath</a:t>
            </a:r>
            <a:r>
              <a:rPr lang="en-US" sz="1200" dirty="0">
                <a:solidFill>
                  <a:srgbClr val="7030A0"/>
                </a:solidFill>
              </a:rPr>
              <a:t>(Image, Path)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21B398-8FC8-404F-8B90-9659A4614DAF}"/>
              </a:ext>
            </a:extLst>
          </p:cNvPr>
          <p:cNvCxnSpPr>
            <a:cxnSpLocks/>
          </p:cNvCxnSpPr>
          <p:nvPr/>
        </p:nvCxnSpPr>
        <p:spPr>
          <a:xfrm>
            <a:off x="7522875" y="4299662"/>
            <a:ext cx="32766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FB4D87B-034E-4443-B036-0ABAD2A5C1B9}"/>
              </a:ext>
            </a:extLst>
          </p:cNvPr>
          <p:cNvCxnSpPr>
            <a:cxnSpLocks/>
          </p:cNvCxnSpPr>
          <p:nvPr/>
        </p:nvCxnSpPr>
        <p:spPr>
          <a:xfrm flipV="1">
            <a:off x="7514443" y="4599606"/>
            <a:ext cx="3251265" cy="52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38D806-6B8A-4B3E-A24A-BD9409A7CFDC}"/>
              </a:ext>
            </a:extLst>
          </p:cNvPr>
          <p:cNvCxnSpPr>
            <a:cxnSpLocks/>
          </p:cNvCxnSpPr>
          <p:nvPr/>
        </p:nvCxnSpPr>
        <p:spPr>
          <a:xfrm>
            <a:off x="5657754" y="5591348"/>
            <a:ext cx="181974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26AF8CE-67B8-4C05-8928-FEB76EA560DC}"/>
              </a:ext>
            </a:extLst>
          </p:cNvPr>
          <p:cNvSpPr/>
          <p:nvPr/>
        </p:nvSpPr>
        <p:spPr>
          <a:xfrm>
            <a:off x="7385507" y="4141730"/>
            <a:ext cx="137368" cy="14496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C0D6E5-0BCC-40F1-8B52-D08AF63EE034}"/>
              </a:ext>
            </a:extLst>
          </p:cNvPr>
          <p:cNvSpPr/>
          <p:nvPr/>
        </p:nvSpPr>
        <p:spPr>
          <a:xfrm>
            <a:off x="10799563" y="4282380"/>
            <a:ext cx="141935" cy="32245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A64449D-247A-4D38-A94F-E6A7D5668C3C}"/>
              </a:ext>
            </a:extLst>
          </p:cNvPr>
          <p:cNvSpPr/>
          <p:nvPr/>
        </p:nvSpPr>
        <p:spPr>
          <a:xfrm>
            <a:off x="12382239" y="4343450"/>
            <a:ext cx="141935" cy="17995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2119F2-0C13-484D-84EC-33989A840F9F}"/>
              </a:ext>
            </a:extLst>
          </p:cNvPr>
          <p:cNvCxnSpPr>
            <a:cxnSpLocks/>
          </p:cNvCxnSpPr>
          <p:nvPr/>
        </p:nvCxnSpPr>
        <p:spPr>
          <a:xfrm>
            <a:off x="10944880" y="4343449"/>
            <a:ext cx="142877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BB47E37-2E28-434F-A0D7-F52FCA49585D}"/>
              </a:ext>
            </a:extLst>
          </p:cNvPr>
          <p:cNvCxnSpPr>
            <a:cxnSpLocks/>
          </p:cNvCxnSpPr>
          <p:nvPr/>
        </p:nvCxnSpPr>
        <p:spPr>
          <a:xfrm>
            <a:off x="10960248" y="4523406"/>
            <a:ext cx="141340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78C7559-450A-4640-A81A-946C3646796B}"/>
              </a:ext>
            </a:extLst>
          </p:cNvPr>
          <p:cNvSpPr txBox="1"/>
          <p:nvPr/>
        </p:nvSpPr>
        <p:spPr>
          <a:xfrm>
            <a:off x="9823533" y="4080098"/>
            <a:ext cx="701260" cy="1871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>
                <a:solidFill>
                  <a:srgbClr val="7030A0"/>
                </a:solidFill>
              </a:rPr>
              <a:t>Canvas()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67F1CE-C5F7-4D8F-B624-C9E4E3D97FD0}"/>
              </a:ext>
            </a:extLst>
          </p:cNvPr>
          <p:cNvSpPr txBox="1"/>
          <p:nvPr/>
        </p:nvSpPr>
        <p:spPr>
          <a:xfrm>
            <a:off x="10920863" y="4091101"/>
            <a:ext cx="159749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addLayer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PreviewImage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C4B024-C4B8-4E27-8E8C-CFB52638579F}"/>
              </a:ext>
            </a:extLst>
          </p:cNvPr>
          <p:cNvSpPr/>
          <p:nvPr/>
        </p:nvSpPr>
        <p:spPr>
          <a:xfrm>
            <a:off x="7472305" y="4812280"/>
            <a:ext cx="132799" cy="297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8A0DA4D-30F9-4BAB-A789-F85E0ABF7CE5}"/>
              </a:ext>
            </a:extLst>
          </p:cNvPr>
          <p:cNvSpPr/>
          <p:nvPr/>
        </p:nvSpPr>
        <p:spPr>
          <a:xfrm>
            <a:off x="7477500" y="5201600"/>
            <a:ext cx="132799" cy="29791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CCC7E82-7804-44B8-9DD5-E050BBE01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2505" y="4716013"/>
            <a:ext cx="92128" cy="96955"/>
          </a:xfrm>
          <a:prstGeom prst="curvedConnector4">
            <a:avLst>
              <a:gd name="adj1" fmla="val 7"/>
              <a:gd name="adj2" fmla="val 268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515366A9-DBFF-44D0-A6B3-7659057E90DF}"/>
              </a:ext>
            </a:extLst>
          </p:cNvPr>
          <p:cNvCxnSpPr>
            <a:cxnSpLocks/>
          </p:cNvCxnSpPr>
          <p:nvPr/>
        </p:nvCxnSpPr>
        <p:spPr>
          <a:xfrm>
            <a:off x="7509222" y="5134064"/>
            <a:ext cx="102963" cy="62040"/>
          </a:xfrm>
          <a:prstGeom prst="curvedConnector3">
            <a:avLst>
              <a:gd name="adj1" fmla="val 227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16B507C-00C6-4480-AA84-5A95E7856AF7}"/>
              </a:ext>
            </a:extLst>
          </p:cNvPr>
          <p:cNvSpPr txBox="1"/>
          <p:nvPr/>
        </p:nvSpPr>
        <p:spPr>
          <a:xfrm>
            <a:off x="7820504" y="4719703"/>
            <a:ext cx="12140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refreshHistoryList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B01673-4A86-423B-9DC1-54B50EDF6D2A}"/>
              </a:ext>
            </a:extLst>
          </p:cNvPr>
          <p:cNvSpPr txBox="1"/>
          <p:nvPr/>
        </p:nvSpPr>
        <p:spPr>
          <a:xfrm>
            <a:off x="7805375" y="5125018"/>
            <a:ext cx="121407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just"/>
            <a:r>
              <a:rPr lang="en-US" sz="1200" dirty="0" err="1">
                <a:solidFill>
                  <a:srgbClr val="7030A0"/>
                </a:solidFill>
              </a:rPr>
              <a:t>refreshLayerList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1" name="Rectangle: Single Corner Snipped 70">
            <a:extLst>
              <a:ext uri="{FF2B5EF4-FFF2-40B4-BE49-F238E27FC236}">
                <a16:creationId xmlns:a16="http://schemas.microsoft.com/office/drawing/2014/main" id="{D19170DE-9125-4768-839A-1A1C94448A8D}"/>
              </a:ext>
            </a:extLst>
          </p:cNvPr>
          <p:cNvSpPr/>
          <p:nvPr/>
        </p:nvSpPr>
        <p:spPr>
          <a:xfrm flipV="1">
            <a:off x="4338367" y="3589848"/>
            <a:ext cx="346080" cy="276997"/>
          </a:xfrm>
          <a:prstGeom prst="snip1Rect">
            <a:avLst>
              <a:gd name="adj" fmla="val 38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406CDB-AB83-48B2-9A2C-400561E97B26}"/>
              </a:ext>
            </a:extLst>
          </p:cNvPr>
          <p:cNvSpPr txBox="1"/>
          <p:nvPr/>
        </p:nvSpPr>
        <p:spPr>
          <a:xfrm>
            <a:off x="4310203" y="3556828"/>
            <a:ext cx="397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opt</a:t>
            </a:r>
          </a:p>
        </p:txBody>
      </p:sp>
      <p:sp>
        <p:nvSpPr>
          <p:cNvPr id="95" name="Rectangle 62">
            <a:extLst>
              <a:ext uri="{FF2B5EF4-FFF2-40B4-BE49-F238E27FC236}">
                <a16:creationId xmlns:a16="http://schemas.microsoft.com/office/drawing/2014/main" id="{7D592F0E-F01E-481B-91B5-1B57E80788CE}"/>
              </a:ext>
            </a:extLst>
          </p:cNvPr>
          <p:cNvSpPr/>
          <p:nvPr/>
        </p:nvSpPr>
        <p:spPr>
          <a:xfrm>
            <a:off x="5808126" y="6060365"/>
            <a:ext cx="1579824" cy="58089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07573CD-E6D9-484F-845C-B3242DB04DD0}"/>
              </a:ext>
            </a:extLst>
          </p:cNvPr>
          <p:cNvSpPr/>
          <p:nvPr/>
        </p:nvSpPr>
        <p:spPr>
          <a:xfrm>
            <a:off x="6513594" y="6614757"/>
            <a:ext cx="145274" cy="261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648AB97-E558-47BF-BA88-2D8F92CDC68A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5666623" y="6349242"/>
            <a:ext cx="141503" cy="15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75D0EB3-520A-4161-88E1-14E1CDBAF775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5659466" y="6876238"/>
            <a:ext cx="92676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070F1AF-716B-47EC-82B6-04C4128ABF05}"/>
              </a:ext>
            </a:extLst>
          </p:cNvPr>
          <p:cNvSpPr txBox="1"/>
          <p:nvPr/>
        </p:nvSpPr>
        <p:spPr>
          <a:xfrm>
            <a:off x="4694230" y="3625334"/>
            <a:ext cx="8419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>
                <a:solidFill>
                  <a:schemeClr val="tx1"/>
                </a:solidFill>
              </a:rPr>
              <a:t>[1 ≤ </a:t>
            </a:r>
            <a:r>
              <a:rPr lang="en-US" sz="1200" dirty="0" err="1">
                <a:solidFill>
                  <a:schemeClr val="tx1"/>
                </a:solidFill>
              </a:rPr>
              <a:t>idx</a:t>
            </a:r>
            <a:r>
              <a:rPr lang="en-US" sz="1200" dirty="0">
                <a:solidFill>
                  <a:schemeClr val="tx1"/>
                </a:solidFill>
              </a:rPr>
              <a:t> ≤ 10]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325545" y="351753"/>
            <a:ext cx="4323549" cy="524718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471280" y="423022"/>
            <a:ext cx="5863964" cy="524718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610959" y="907617"/>
            <a:ext cx="0" cy="43501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0029" y="1258311"/>
            <a:ext cx="161322" cy="38470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37188" y="423022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050587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978580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602082" y="1613633"/>
            <a:ext cx="0" cy="341556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25882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382" y="1258309"/>
            <a:ext cx="117912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(“convert &lt;</a:t>
            </a:r>
            <a:r>
              <a:rPr lang="en-US" sz="1400" dirty="0" err="1">
                <a:solidFill>
                  <a:srgbClr val="0070C0"/>
                </a:solidFill>
              </a:rPr>
              <a:t>args</a:t>
            </a:r>
            <a:r>
              <a:rPr lang="en-US" sz="1400" dirty="0">
                <a:solidFill>
                  <a:srgbClr val="0070C0"/>
                </a:solidFill>
              </a:rPr>
              <a:t>&gt;”)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135972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09108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691351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526488" y="2731313"/>
            <a:ext cx="151794" cy="21784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744799" y="275585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rgbClr val="7030A0"/>
                </a:solidFill>
              </a:rPr>
              <a:t>()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750985" y="1040752"/>
            <a:ext cx="20797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(“convert”)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72755" y="466135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5270" y="48603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8080635" y="2438400"/>
            <a:ext cx="1294659" cy="24417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Canvas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655704" y="3010906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2091691" y="1865909"/>
            <a:ext cx="136540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/>
              <a:t>ConvertCommand</a:t>
            </a:r>
            <a:endParaRPr lang="en-US" dirty="0"/>
          </a:p>
        </p:txBody>
      </p:sp>
      <p:sp>
        <p:nvSpPr>
          <p:cNvPr id="40" name="Rectangle 62"/>
          <p:cNvSpPr/>
          <p:nvPr/>
        </p:nvSpPr>
        <p:spPr>
          <a:xfrm>
            <a:off x="6705600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26893" y="2653306"/>
            <a:ext cx="19393" cy="237589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7043362" y="2958107"/>
            <a:ext cx="152505" cy="3757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685755" y="2975344"/>
            <a:ext cx="135760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72880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5035976" y="1260268"/>
            <a:ext cx="12162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convert: Convert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691351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708245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691351" y="490980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732283" y="2642997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394835" y="2819400"/>
            <a:ext cx="11750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getCurrentLayer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199826" y="3026895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199826" y="3200400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685755" y="3333825"/>
            <a:ext cx="1433860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99E18B-C748-464D-9C7F-6DA4D6B04A30}"/>
              </a:ext>
            </a:extLst>
          </p:cNvPr>
          <p:cNvCxnSpPr>
            <a:cxnSpLocks/>
          </p:cNvCxnSpPr>
          <p:nvPr/>
        </p:nvCxnSpPr>
        <p:spPr>
          <a:xfrm>
            <a:off x="8797638" y="30409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EAC605-6CD7-964D-B391-19A3747A5F74}"/>
              </a:ext>
            </a:extLst>
          </p:cNvPr>
          <p:cNvSpPr txBox="1"/>
          <p:nvPr/>
        </p:nvSpPr>
        <p:spPr>
          <a:xfrm>
            <a:off x="8852409" y="2835906"/>
            <a:ext cx="129786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addTransformation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44BAD-122F-EC44-9E14-F641648C5E69}"/>
              </a:ext>
            </a:extLst>
          </p:cNvPr>
          <p:cNvCxnSpPr>
            <a:cxnSpLocks/>
          </p:cNvCxnSpPr>
          <p:nvPr/>
        </p:nvCxnSpPr>
        <p:spPr>
          <a:xfrm>
            <a:off x="10312669" y="2591793"/>
            <a:ext cx="9138" cy="242827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EF4DA53-E32B-6543-BEA9-163FB9D8318A}"/>
              </a:ext>
            </a:extLst>
          </p:cNvPr>
          <p:cNvSpPr/>
          <p:nvPr/>
        </p:nvSpPr>
        <p:spPr>
          <a:xfrm>
            <a:off x="10249765" y="2999567"/>
            <a:ext cx="141935" cy="19581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B91CAA-29D9-204D-867F-0D964C2B1C33}"/>
              </a:ext>
            </a:extLst>
          </p:cNvPr>
          <p:cNvCxnSpPr>
            <a:cxnSpLocks/>
          </p:cNvCxnSpPr>
          <p:nvPr/>
        </p:nvCxnSpPr>
        <p:spPr>
          <a:xfrm flipV="1">
            <a:off x="8777706" y="315309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62">
            <a:extLst>
              <a:ext uri="{FF2B5EF4-FFF2-40B4-BE49-F238E27FC236}">
                <a16:creationId xmlns:a16="http://schemas.microsoft.com/office/drawing/2014/main" id="{A6DFBFC6-5D15-8848-9907-068558B6E5CD}"/>
              </a:ext>
            </a:extLst>
          </p:cNvPr>
          <p:cNvSpPr/>
          <p:nvPr/>
        </p:nvSpPr>
        <p:spPr>
          <a:xfrm>
            <a:off x="9704813" y="2448844"/>
            <a:ext cx="908780" cy="2506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Layer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72AC28-6CCA-D043-ABB2-97A18FBB6317}"/>
              </a:ext>
            </a:extLst>
          </p:cNvPr>
          <p:cNvSpPr txBox="1"/>
          <p:nvPr/>
        </p:nvSpPr>
        <p:spPr>
          <a:xfrm>
            <a:off x="6987213" y="502920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A5E9C-667D-CD42-8A1D-D3C2929DECFA}"/>
              </a:ext>
            </a:extLst>
          </p:cNvPr>
          <p:cNvSpPr txBox="1"/>
          <p:nvPr/>
        </p:nvSpPr>
        <p:spPr>
          <a:xfrm>
            <a:off x="8588301" y="505262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7616EC-8D41-B24C-8EA4-8F896C53E5F3}"/>
              </a:ext>
            </a:extLst>
          </p:cNvPr>
          <p:cNvSpPr txBox="1"/>
          <p:nvPr/>
        </p:nvSpPr>
        <p:spPr>
          <a:xfrm>
            <a:off x="10197164" y="5040434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808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105</Words>
  <Application>Microsoft Office PowerPoint</Application>
  <PresentationFormat>On-screen Show (4:3)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benedict chua</cp:lastModifiedBy>
  <cp:revision>126</cp:revision>
  <dcterms:created xsi:type="dcterms:W3CDTF">2016-07-22T14:33:02Z</dcterms:created>
  <dcterms:modified xsi:type="dcterms:W3CDTF">2018-11-12T10:16:54Z</dcterms:modified>
</cp:coreProperties>
</file>