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7" r:id="rId2"/>
    <p:sldId id="268" r:id="rId3"/>
  </p:sldIdLst>
  <p:sldSz cx="9144000" cy="6858000" type="screen4x3"/>
  <p:notesSz cx="7105650" cy="10236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63"/>
  </p:normalViewPr>
  <p:slideViewPr>
    <p:cSldViewPr showGuides="1">
      <p:cViewPr varScale="1">
        <p:scale>
          <a:sx n="81" d="100"/>
          <a:sy n="81" d="100"/>
        </p:scale>
        <p:origin x="1498" y="8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891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r">
              <a:defRPr sz="13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94" tIns="49547" rIns="99094" bIns="4954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565" y="4862195"/>
            <a:ext cx="5684520" cy="4606290"/>
          </a:xfrm>
          <a:prstGeom prst="rect">
            <a:avLst/>
          </a:prstGeom>
        </p:spPr>
        <p:txBody>
          <a:bodyPr vert="horz" lIns="99094" tIns="49547" rIns="99094" bIns="4954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891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r">
              <a:defRPr sz="13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65">
            <a:extLst>
              <a:ext uri="{FF2B5EF4-FFF2-40B4-BE49-F238E27FC236}">
                <a16:creationId xmlns:a16="http://schemas.microsoft.com/office/drawing/2014/main" id="{0C7365F4-529A-4221-BD03-626AAD56AA7D}"/>
              </a:ext>
            </a:extLst>
          </p:cNvPr>
          <p:cNvSpPr/>
          <p:nvPr/>
        </p:nvSpPr>
        <p:spPr>
          <a:xfrm>
            <a:off x="6485114" y="163019"/>
            <a:ext cx="3681800" cy="524718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42" name="Rectangle 65">
            <a:extLst>
              <a:ext uri="{FF2B5EF4-FFF2-40B4-BE49-F238E27FC236}">
                <a16:creationId xmlns:a16="http://schemas.microsoft.com/office/drawing/2014/main" id="{FC8C8CC5-B8E2-4C7B-98C0-A0EFBE7620F7}"/>
              </a:ext>
            </a:extLst>
          </p:cNvPr>
          <p:cNvSpPr/>
          <p:nvPr/>
        </p:nvSpPr>
        <p:spPr>
          <a:xfrm>
            <a:off x="467813" y="163018"/>
            <a:ext cx="5863964" cy="524718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3" name="Rectangle 62">
            <a:extLst>
              <a:ext uri="{FF2B5EF4-FFF2-40B4-BE49-F238E27FC236}">
                <a16:creationId xmlns:a16="http://schemas.microsoft.com/office/drawing/2014/main" id="{64919C0D-4DF5-4BA0-BBCA-155837115DBB}"/>
              </a:ext>
            </a:extLst>
          </p:cNvPr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269182-46BE-4F8B-B9BD-029AD6365770}"/>
              </a:ext>
            </a:extLst>
          </p:cNvPr>
          <p:cNvCxnSpPr>
            <a:cxnSpLocks/>
          </p:cNvCxnSpPr>
          <p:nvPr/>
        </p:nvCxnSpPr>
        <p:spPr>
          <a:xfrm>
            <a:off x="1610959" y="907617"/>
            <a:ext cx="0" cy="43501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C2779026-8EEE-4CA1-8430-79AC268AE677}"/>
              </a:ext>
            </a:extLst>
          </p:cNvPr>
          <p:cNvSpPr/>
          <p:nvPr/>
        </p:nvSpPr>
        <p:spPr>
          <a:xfrm>
            <a:off x="1536941" y="1258311"/>
            <a:ext cx="147311" cy="384707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7" name="Rectangle 62">
            <a:extLst>
              <a:ext uri="{FF2B5EF4-FFF2-40B4-BE49-F238E27FC236}">
                <a16:creationId xmlns:a16="http://schemas.microsoft.com/office/drawing/2014/main" id="{DF7C36D1-31C7-4DB5-9DAC-F7A488F02301}"/>
              </a:ext>
            </a:extLst>
          </p:cNvPr>
          <p:cNvSpPr/>
          <p:nvPr/>
        </p:nvSpPr>
        <p:spPr>
          <a:xfrm>
            <a:off x="3437187" y="423022"/>
            <a:ext cx="1455625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PiconsoParser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02A8DEC-7D88-485F-83F5-FD0E099BB908}"/>
              </a:ext>
            </a:extLst>
          </p:cNvPr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A77E4C0-1086-409D-AE53-FA95118F1FAD}"/>
              </a:ext>
            </a:extLst>
          </p:cNvPr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9464011-A9C9-4281-9A7A-65549215D65C}"/>
              </a:ext>
            </a:extLst>
          </p:cNvPr>
          <p:cNvCxnSpPr>
            <a:cxnSpLocks/>
            <a:stCxn id="51" idx="0"/>
            <a:endCxn id="85" idx="0"/>
          </p:cNvCxnSpPr>
          <p:nvPr/>
        </p:nvCxnSpPr>
        <p:spPr>
          <a:xfrm>
            <a:off x="5602082" y="1613633"/>
            <a:ext cx="0" cy="341556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ECDCCC6-1B4F-4D1B-98B8-98A72602A7C8}"/>
              </a:ext>
            </a:extLst>
          </p:cNvPr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1C4FC1F-1FED-4FAF-9B5B-F7EAE637B56E}"/>
              </a:ext>
            </a:extLst>
          </p:cNvPr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D89DE00-7E75-45C5-9980-47EB1A1076B9}"/>
              </a:ext>
            </a:extLst>
          </p:cNvPr>
          <p:cNvSpPr txBox="1"/>
          <p:nvPr/>
        </p:nvSpPr>
        <p:spPr>
          <a:xfrm>
            <a:off x="457200" y="1245513"/>
            <a:ext cx="111433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(“</a:t>
            </a:r>
            <a:r>
              <a:rPr lang="en-US" sz="1400" dirty="0" err="1">
                <a:solidFill>
                  <a:srgbClr val="0070C0"/>
                </a:solidFill>
              </a:rPr>
              <a:t>prev</a:t>
            </a:r>
            <a:r>
              <a:rPr lang="en-US" sz="14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A2282A0-D8E3-466D-9E6D-86F28686E6F5}"/>
              </a:ext>
            </a:extLst>
          </p:cNvPr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65738BF-F74F-41B7-B8FB-019ABED950AA}"/>
              </a:ext>
            </a:extLst>
          </p:cNvPr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2F8D0B6-92F9-4C67-B404-596CAAACF9CD}"/>
              </a:ext>
            </a:extLst>
          </p:cNvPr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4EDB65B-298C-41E7-9759-BFBC706C3D0D}"/>
              </a:ext>
            </a:extLst>
          </p:cNvPr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48DD61F-15C1-4777-B09F-55B2C4CA6B3B}"/>
              </a:ext>
            </a:extLst>
          </p:cNvPr>
          <p:cNvCxnSpPr/>
          <p:nvPr/>
        </p:nvCxnSpPr>
        <p:spPr>
          <a:xfrm>
            <a:off x="380999" y="51054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C39E1F73-FDCC-48BE-8A57-FB4159C58822}"/>
              </a:ext>
            </a:extLst>
          </p:cNvPr>
          <p:cNvSpPr/>
          <p:nvPr/>
        </p:nvSpPr>
        <p:spPr>
          <a:xfrm>
            <a:off x="5526488" y="2731314"/>
            <a:ext cx="149717" cy="21769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AEBF8B6-6968-4AE3-BBAC-BE608D036C4B}"/>
              </a:ext>
            </a:extLst>
          </p:cNvPr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</a:t>
            </a:r>
            <a:r>
              <a:rPr lang="en-US" dirty="0" err="1"/>
              <a:t>prev</a:t>
            </a:r>
            <a:r>
              <a:rPr lang="en-US" dirty="0"/>
              <a:t>”)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48A1AB-BCAB-428A-A144-1C757FF1CEE1}"/>
              </a:ext>
            </a:extLst>
          </p:cNvPr>
          <p:cNvSpPr txBox="1"/>
          <p:nvPr/>
        </p:nvSpPr>
        <p:spPr>
          <a:xfrm>
            <a:off x="3272755" y="466135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B7FDDD8-6A76-4D15-B06D-EC94F2B8C237}"/>
              </a:ext>
            </a:extLst>
          </p:cNvPr>
          <p:cNvSpPr txBox="1"/>
          <p:nvPr/>
        </p:nvSpPr>
        <p:spPr>
          <a:xfrm>
            <a:off x="645270" y="48603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76" name="Rectangle 62">
            <a:extLst>
              <a:ext uri="{FF2B5EF4-FFF2-40B4-BE49-F238E27FC236}">
                <a16:creationId xmlns:a16="http://schemas.microsoft.com/office/drawing/2014/main" id="{7AD28361-B0EE-4C16-BE83-410BAB9D3E55}"/>
              </a:ext>
            </a:extLst>
          </p:cNvPr>
          <p:cNvSpPr/>
          <p:nvPr/>
        </p:nvSpPr>
        <p:spPr>
          <a:xfrm>
            <a:off x="8458941" y="1213753"/>
            <a:ext cx="1294659" cy="24417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UserPrefs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06C03C9-9036-46B9-AEA1-88C4C16538AC}"/>
              </a:ext>
            </a:extLst>
          </p:cNvPr>
          <p:cNvSpPr txBox="1"/>
          <p:nvPr/>
        </p:nvSpPr>
        <p:spPr>
          <a:xfrm>
            <a:off x="2724792" y="1905793"/>
            <a:ext cx="3890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78" name="Rectangle 62">
            <a:extLst>
              <a:ext uri="{FF2B5EF4-FFF2-40B4-BE49-F238E27FC236}">
                <a16:creationId xmlns:a16="http://schemas.microsoft.com/office/drawing/2014/main" id="{95C222B5-3614-4C73-9E17-661360816392}"/>
              </a:ext>
            </a:extLst>
          </p:cNvPr>
          <p:cNvSpPr/>
          <p:nvPr/>
        </p:nvSpPr>
        <p:spPr>
          <a:xfrm>
            <a:off x="7083906" y="1137553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7D47070-6E23-457B-B006-EB13A6C18C68}"/>
              </a:ext>
            </a:extLst>
          </p:cNvPr>
          <p:cNvCxnSpPr>
            <a:cxnSpLocks/>
          </p:cNvCxnSpPr>
          <p:nvPr/>
        </p:nvCxnSpPr>
        <p:spPr>
          <a:xfrm flipH="1">
            <a:off x="7504558" y="1428659"/>
            <a:ext cx="20034" cy="364708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390F8C4-1FEE-4985-9A1E-60E4A6234792}"/>
              </a:ext>
            </a:extLst>
          </p:cNvPr>
          <p:cNvSpPr txBox="1"/>
          <p:nvPr/>
        </p:nvSpPr>
        <p:spPr>
          <a:xfrm>
            <a:off x="5472880" y="502920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86" name="Rectangle 62">
            <a:extLst>
              <a:ext uri="{FF2B5EF4-FFF2-40B4-BE49-F238E27FC236}">
                <a16:creationId xmlns:a16="http://schemas.microsoft.com/office/drawing/2014/main" id="{78591350-73D3-43D1-98E7-A0A88EE64A96}"/>
              </a:ext>
            </a:extLst>
          </p:cNvPr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prev:Prev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B6B253C-618A-4DED-847E-004F8D45EDBE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EA9A49C-EDE1-4D26-A88E-13EA6248A1FF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0C4E215-E1CC-421F-A524-0C4B2335B3A3}"/>
              </a:ext>
            </a:extLst>
          </p:cNvPr>
          <p:cNvCxnSpPr>
            <a:cxnSpLocks/>
          </p:cNvCxnSpPr>
          <p:nvPr/>
        </p:nvCxnSpPr>
        <p:spPr>
          <a:xfrm>
            <a:off x="1691351" y="490980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F1EB3B7-DEA6-4325-882A-DA7AD0DD2CC8}"/>
              </a:ext>
            </a:extLst>
          </p:cNvPr>
          <p:cNvCxnSpPr>
            <a:cxnSpLocks/>
          </p:cNvCxnSpPr>
          <p:nvPr/>
        </p:nvCxnSpPr>
        <p:spPr>
          <a:xfrm>
            <a:off x="9100407" y="1457926"/>
            <a:ext cx="7745" cy="364708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01EEF3C2-456D-47D7-8F86-F68E13918207}"/>
              </a:ext>
            </a:extLst>
          </p:cNvPr>
          <p:cNvSpPr/>
          <p:nvPr/>
        </p:nvSpPr>
        <p:spPr>
          <a:xfrm>
            <a:off x="7424346" y="3124035"/>
            <a:ext cx="152505" cy="37571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64AFC2F-921B-4F69-8B02-50303430897B}"/>
              </a:ext>
            </a:extLst>
          </p:cNvPr>
          <p:cNvCxnSpPr>
            <a:cxnSpLocks/>
          </p:cNvCxnSpPr>
          <p:nvPr/>
        </p:nvCxnSpPr>
        <p:spPr>
          <a:xfrm>
            <a:off x="5685755" y="3147213"/>
            <a:ext cx="173859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F6F84A9-8E71-4C4D-AD5C-6CFA2CCB171D}"/>
              </a:ext>
            </a:extLst>
          </p:cNvPr>
          <p:cNvSpPr txBox="1"/>
          <p:nvPr/>
        </p:nvSpPr>
        <p:spPr>
          <a:xfrm>
            <a:off x="5715000" y="2851469"/>
            <a:ext cx="1795181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just"/>
            <a:r>
              <a:rPr lang="en-US" sz="1200" dirty="0" err="1">
                <a:solidFill>
                  <a:srgbClr val="7030A0"/>
                </a:solidFill>
              </a:rPr>
              <a:t>updateImageListPrevBatch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53FDD5B-549F-4EED-9477-9CEC8EE64310}"/>
              </a:ext>
            </a:extLst>
          </p:cNvPr>
          <p:cNvCxnSpPr>
            <a:cxnSpLocks/>
          </p:cNvCxnSpPr>
          <p:nvPr/>
        </p:nvCxnSpPr>
        <p:spPr>
          <a:xfrm>
            <a:off x="7580810" y="3192823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BB4AD76-A634-4DF6-8B83-4E28EB592988}"/>
              </a:ext>
            </a:extLst>
          </p:cNvPr>
          <p:cNvCxnSpPr>
            <a:cxnSpLocks/>
          </p:cNvCxnSpPr>
          <p:nvPr/>
        </p:nvCxnSpPr>
        <p:spPr>
          <a:xfrm flipV="1">
            <a:off x="7580810" y="3366328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B051A8F-E908-41D4-B98B-C3AB47F76AC9}"/>
              </a:ext>
            </a:extLst>
          </p:cNvPr>
          <p:cNvCxnSpPr>
            <a:cxnSpLocks/>
            <a:endCxn id="92" idx="2"/>
          </p:cNvCxnSpPr>
          <p:nvPr/>
        </p:nvCxnSpPr>
        <p:spPr>
          <a:xfrm>
            <a:off x="5685755" y="3499753"/>
            <a:ext cx="181484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A2AE2C53-AFCB-4933-BFD0-E567D580EF6A}"/>
              </a:ext>
            </a:extLst>
          </p:cNvPr>
          <p:cNvSpPr/>
          <p:nvPr/>
        </p:nvSpPr>
        <p:spPr>
          <a:xfrm>
            <a:off x="9034009" y="3199245"/>
            <a:ext cx="141935" cy="1958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7716381-3041-4238-B256-BBB923659D81}"/>
              </a:ext>
            </a:extLst>
          </p:cNvPr>
          <p:cNvSpPr txBox="1"/>
          <p:nvPr/>
        </p:nvSpPr>
        <p:spPr>
          <a:xfrm>
            <a:off x="7855333" y="2775942"/>
            <a:ext cx="1099482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just"/>
            <a:r>
              <a:rPr lang="en-US" sz="1200" dirty="0" err="1">
                <a:solidFill>
                  <a:srgbClr val="7030A0"/>
                </a:solidFill>
              </a:rPr>
              <a:t>updateImageListPrevBatch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1" name="Rectangle 62">
            <a:extLst>
              <a:ext uri="{FF2B5EF4-FFF2-40B4-BE49-F238E27FC236}">
                <a16:creationId xmlns:a16="http://schemas.microsoft.com/office/drawing/2014/main" id="{BE2207DF-EAAC-4E10-A4EE-BFCEBC67D42A}"/>
              </a:ext>
            </a:extLst>
          </p:cNvPr>
          <p:cNvSpPr/>
          <p:nvPr/>
        </p:nvSpPr>
        <p:spPr>
          <a:xfrm>
            <a:off x="5829542" y="3610077"/>
            <a:ext cx="1579824" cy="58089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FDE9C58-9C32-431C-B91C-E6272900FCB5}"/>
              </a:ext>
            </a:extLst>
          </p:cNvPr>
          <p:cNvSpPr/>
          <p:nvPr/>
        </p:nvSpPr>
        <p:spPr>
          <a:xfrm>
            <a:off x="6535010" y="4164469"/>
            <a:ext cx="145274" cy="26148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22CD3A8-CBEC-4386-AC3F-F2CAB03AFB8D}"/>
              </a:ext>
            </a:extLst>
          </p:cNvPr>
          <p:cNvCxnSpPr>
            <a:cxnSpLocks/>
            <a:endCxn id="101" idx="1"/>
          </p:cNvCxnSpPr>
          <p:nvPr/>
        </p:nvCxnSpPr>
        <p:spPr>
          <a:xfrm>
            <a:off x="5688039" y="3898954"/>
            <a:ext cx="141503" cy="157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171A85A-51A6-4C46-BB88-2C3057749819}"/>
              </a:ext>
            </a:extLst>
          </p:cNvPr>
          <p:cNvCxnSpPr>
            <a:cxnSpLocks/>
            <a:endCxn id="102" idx="2"/>
          </p:cNvCxnSpPr>
          <p:nvPr/>
        </p:nvCxnSpPr>
        <p:spPr>
          <a:xfrm>
            <a:off x="5680882" y="4425950"/>
            <a:ext cx="9267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325545" y="351753"/>
            <a:ext cx="4323549" cy="524718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71280" y="423022"/>
            <a:ext cx="5863964" cy="524718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43501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0029" y="1258311"/>
            <a:ext cx="161322" cy="38470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341556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2382" y="1258309"/>
            <a:ext cx="117912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(“convert &lt;</a:t>
            </a:r>
            <a:r>
              <a:rPr lang="en-US" sz="1400" dirty="0" err="1">
                <a:solidFill>
                  <a:srgbClr val="0070C0"/>
                </a:solidFill>
              </a:rPr>
              <a:t>args</a:t>
            </a:r>
            <a:r>
              <a:rPr lang="en-US" sz="1400" dirty="0">
                <a:solidFill>
                  <a:srgbClr val="0070C0"/>
                </a:solidFill>
              </a:rPr>
              <a:t>&gt;”)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51054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51794" cy="21784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744799" y="2755856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addTransformation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750985" y="1040752"/>
            <a:ext cx="207976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(“convert”)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466135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48603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8080635" y="2438400"/>
            <a:ext cx="1294659" cy="24417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Canvas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655704" y="3010906"/>
            <a:ext cx="141935" cy="1958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2091691" y="1865909"/>
            <a:ext cx="136540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ConvertCommand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6705600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7126893" y="2653306"/>
            <a:ext cx="19393" cy="237589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043362" y="2958107"/>
            <a:ext cx="152505" cy="37571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3576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502920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216202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convert: Convert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351" y="490980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732283" y="2642997"/>
            <a:ext cx="9138" cy="242827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394835" y="2819400"/>
            <a:ext cx="1175072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getCurrentLayer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199826" y="3026895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199826" y="3200400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85755" y="3333825"/>
            <a:ext cx="143386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99E18B-C748-464D-9C7F-6DA4D6B04A30}"/>
              </a:ext>
            </a:extLst>
          </p:cNvPr>
          <p:cNvCxnSpPr>
            <a:cxnSpLocks/>
          </p:cNvCxnSpPr>
          <p:nvPr/>
        </p:nvCxnSpPr>
        <p:spPr>
          <a:xfrm>
            <a:off x="8797638" y="30409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7EAC605-6CD7-964D-B391-19A3747A5F74}"/>
              </a:ext>
            </a:extLst>
          </p:cNvPr>
          <p:cNvSpPr txBox="1"/>
          <p:nvPr/>
        </p:nvSpPr>
        <p:spPr>
          <a:xfrm>
            <a:off x="8852409" y="2835906"/>
            <a:ext cx="129786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addTransformation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5B44BAD-122F-EC44-9E14-F641648C5E69}"/>
              </a:ext>
            </a:extLst>
          </p:cNvPr>
          <p:cNvCxnSpPr>
            <a:cxnSpLocks/>
          </p:cNvCxnSpPr>
          <p:nvPr/>
        </p:nvCxnSpPr>
        <p:spPr>
          <a:xfrm>
            <a:off x="10312669" y="2591793"/>
            <a:ext cx="9138" cy="242827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6EF4DA53-E32B-6543-BEA9-163FB9D8318A}"/>
              </a:ext>
            </a:extLst>
          </p:cNvPr>
          <p:cNvSpPr/>
          <p:nvPr/>
        </p:nvSpPr>
        <p:spPr>
          <a:xfrm>
            <a:off x="10249765" y="2999567"/>
            <a:ext cx="141935" cy="1958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1B91CAA-29D9-204D-867F-0D964C2B1C33}"/>
              </a:ext>
            </a:extLst>
          </p:cNvPr>
          <p:cNvCxnSpPr>
            <a:cxnSpLocks/>
          </p:cNvCxnSpPr>
          <p:nvPr/>
        </p:nvCxnSpPr>
        <p:spPr>
          <a:xfrm flipV="1">
            <a:off x="8777706" y="315309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62">
            <a:extLst>
              <a:ext uri="{FF2B5EF4-FFF2-40B4-BE49-F238E27FC236}">
                <a16:creationId xmlns:a16="http://schemas.microsoft.com/office/drawing/2014/main" id="{A6DFBFC6-5D15-8848-9907-068558B6E5CD}"/>
              </a:ext>
            </a:extLst>
          </p:cNvPr>
          <p:cNvSpPr/>
          <p:nvPr/>
        </p:nvSpPr>
        <p:spPr>
          <a:xfrm>
            <a:off x="9704813" y="2448844"/>
            <a:ext cx="908780" cy="250672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Layer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772AC28-6CCA-D043-ABB2-97A18FBB6317}"/>
              </a:ext>
            </a:extLst>
          </p:cNvPr>
          <p:cNvSpPr txBox="1"/>
          <p:nvPr/>
        </p:nvSpPr>
        <p:spPr>
          <a:xfrm>
            <a:off x="6987213" y="502920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2AA5E9C-667D-CD42-8A1D-D3C2929DECFA}"/>
              </a:ext>
            </a:extLst>
          </p:cNvPr>
          <p:cNvSpPr txBox="1"/>
          <p:nvPr/>
        </p:nvSpPr>
        <p:spPr>
          <a:xfrm>
            <a:off x="8588301" y="505262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E7616EC-8D41-B24C-8EA4-8F896C53E5F3}"/>
              </a:ext>
            </a:extLst>
          </p:cNvPr>
          <p:cNvSpPr txBox="1"/>
          <p:nvPr/>
        </p:nvSpPr>
        <p:spPr>
          <a:xfrm>
            <a:off x="10197164" y="5040434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8082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75</Words>
  <Application>Microsoft Office PowerPoint</Application>
  <PresentationFormat>On-screen Show (4:3)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benedict chua</cp:lastModifiedBy>
  <cp:revision>121</cp:revision>
  <dcterms:created xsi:type="dcterms:W3CDTF">2016-07-22T14:33:02Z</dcterms:created>
  <dcterms:modified xsi:type="dcterms:W3CDTF">2018-11-12T06:19:12Z</dcterms:modified>
</cp:coreProperties>
</file>