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4346163" y="4833217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imageList</a:t>
            </a:r>
            <a:r>
              <a:rPr lang="en-SG" dirty="0">
                <a:latin typeface="Consolas" panose="020B0609020204030204" pitchFamily="49" charset="0"/>
              </a:rPr>
              <a:t> (from Desktop)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75" y="2078909"/>
            <a:ext cx="10323589" cy="2063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-357653" y="939420"/>
            <a:ext cx="224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currBatchPointer</a:t>
            </a:r>
            <a:endParaRPr lang="en-SG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5865941" y="4160061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>
            <a:off x="737191" y="1309742"/>
            <a:ext cx="0" cy="7667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images bird">
            <a:extLst>
              <a:ext uri="{FF2B5EF4-FFF2-40B4-BE49-F238E27FC236}">
                <a16:creationId xmlns:a16="http://schemas.microsoft.com/office/drawing/2014/main" id="{9F12A832-7342-45C4-B953-E64D82E52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6" y="2157765"/>
            <a:ext cx="2500313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images bird">
            <a:extLst>
              <a:ext uri="{FF2B5EF4-FFF2-40B4-BE49-F238E27FC236}">
                <a16:creationId xmlns:a16="http://schemas.microsoft.com/office/drawing/2014/main" id="{29671244-A815-49FF-99B4-831B7B816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78" y="2157765"/>
            <a:ext cx="2516922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01A29566-81EA-46B2-A285-2F93C169F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31" y="2155784"/>
            <a:ext cx="2833848" cy="16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images bird">
            <a:extLst>
              <a:ext uri="{FF2B5EF4-FFF2-40B4-BE49-F238E27FC236}">
                <a16:creationId xmlns:a16="http://schemas.microsoft.com/office/drawing/2014/main" id="{6E942DED-8418-418B-8D3C-1FDB98E5A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476" y="2155784"/>
            <a:ext cx="2531893" cy="166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images bird">
            <a:extLst>
              <a:ext uri="{FF2B5EF4-FFF2-40B4-BE49-F238E27FC236}">
                <a16:creationId xmlns:a16="http://schemas.microsoft.com/office/drawing/2014/main" id="{63F61B15-0C9C-4B57-9004-321CEBF7A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275" y="2155785"/>
            <a:ext cx="3141010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images bird">
            <a:extLst>
              <a:ext uri="{FF2B5EF4-FFF2-40B4-BE49-F238E27FC236}">
                <a16:creationId xmlns:a16="http://schemas.microsoft.com/office/drawing/2014/main" id="{CB1774F6-8B97-4227-AE3D-6C0310F99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240" y="2157765"/>
            <a:ext cx="2500313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Image result for images bird">
            <a:extLst>
              <a:ext uri="{FF2B5EF4-FFF2-40B4-BE49-F238E27FC236}">
                <a16:creationId xmlns:a16="http://schemas.microsoft.com/office/drawing/2014/main" id="{D89EF6B7-064E-41D7-B5B1-D45AE23C9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122" y="2157765"/>
            <a:ext cx="2516922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Related image">
            <a:extLst>
              <a:ext uri="{FF2B5EF4-FFF2-40B4-BE49-F238E27FC236}">
                <a16:creationId xmlns:a16="http://schemas.microsoft.com/office/drawing/2014/main" id="{84C3EF81-6EBB-4087-B32C-EE884E7E3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175" y="2155784"/>
            <a:ext cx="2833848" cy="16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Image result for images bird">
            <a:extLst>
              <a:ext uri="{FF2B5EF4-FFF2-40B4-BE49-F238E27FC236}">
                <a16:creationId xmlns:a16="http://schemas.microsoft.com/office/drawing/2014/main" id="{2ABE7863-4000-4762-8995-99EA94A55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20" y="2155784"/>
            <a:ext cx="2531893" cy="166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 descr="Image result for images bird">
            <a:extLst>
              <a:ext uri="{FF2B5EF4-FFF2-40B4-BE49-F238E27FC236}">
                <a16:creationId xmlns:a16="http://schemas.microsoft.com/office/drawing/2014/main" id="{3DAA56CD-97F3-4F3D-952D-5C215E1185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51"/>
          <a:stretch/>
        </p:blipFill>
        <p:spPr bwMode="auto">
          <a:xfrm>
            <a:off x="2931319" y="2155785"/>
            <a:ext cx="2627425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Image result for images bird">
            <a:extLst>
              <a:ext uri="{FF2B5EF4-FFF2-40B4-BE49-F238E27FC236}">
                <a16:creationId xmlns:a16="http://schemas.microsoft.com/office/drawing/2014/main" id="{C6FED173-1CB9-42B2-8658-DD2630D29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07" y="2169531"/>
            <a:ext cx="2516922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Related image">
            <a:extLst>
              <a:ext uri="{FF2B5EF4-FFF2-40B4-BE49-F238E27FC236}">
                <a16:creationId xmlns:a16="http://schemas.microsoft.com/office/drawing/2014/main" id="{54E206D6-3963-43B2-AA76-B77A3E23E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660" y="2167550"/>
            <a:ext cx="2833848" cy="16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Image result for images bird">
            <a:extLst>
              <a:ext uri="{FF2B5EF4-FFF2-40B4-BE49-F238E27FC236}">
                <a16:creationId xmlns:a16="http://schemas.microsoft.com/office/drawing/2014/main" id="{E69B80A8-B5AD-4DAD-B4D3-246108A54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005" y="2167550"/>
            <a:ext cx="2531893" cy="166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4" descr="Image result for images bird">
            <a:extLst>
              <a:ext uri="{FF2B5EF4-FFF2-40B4-BE49-F238E27FC236}">
                <a16:creationId xmlns:a16="http://schemas.microsoft.com/office/drawing/2014/main" id="{79AB5F71-33A4-4263-A1DF-7306E684E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804" y="2167551"/>
            <a:ext cx="3141010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mage result for images bird">
            <a:extLst>
              <a:ext uri="{FF2B5EF4-FFF2-40B4-BE49-F238E27FC236}">
                <a16:creationId xmlns:a16="http://schemas.microsoft.com/office/drawing/2014/main" id="{FCAB3576-04D4-49D0-AA1E-3CE34FD50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769" y="2169531"/>
            <a:ext cx="2500313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Image result for images bird">
            <a:extLst>
              <a:ext uri="{FF2B5EF4-FFF2-40B4-BE49-F238E27FC236}">
                <a16:creationId xmlns:a16="http://schemas.microsoft.com/office/drawing/2014/main" id="{25B64730-7EFB-4DCD-8189-5D2319E7D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651" y="2169531"/>
            <a:ext cx="2516922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Related image">
            <a:extLst>
              <a:ext uri="{FF2B5EF4-FFF2-40B4-BE49-F238E27FC236}">
                <a16:creationId xmlns:a16="http://schemas.microsoft.com/office/drawing/2014/main" id="{A4EA9CE3-03E8-4E41-AAAF-622A970FB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704" y="2167550"/>
            <a:ext cx="2833848" cy="16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Image result for images bird">
            <a:extLst>
              <a:ext uri="{FF2B5EF4-FFF2-40B4-BE49-F238E27FC236}">
                <a16:creationId xmlns:a16="http://schemas.microsoft.com/office/drawing/2014/main" id="{E62F21F8-0BAB-4E67-8A07-BFE94D308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049" y="2167550"/>
            <a:ext cx="2531893" cy="166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images bird">
            <a:extLst>
              <a:ext uri="{FF2B5EF4-FFF2-40B4-BE49-F238E27FC236}">
                <a16:creationId xmlns:a16="http://schemas.microsoft.com/office/drawing/2014/main" id="{8BB37F42-7262-4937-BE8C-EC9C99DA4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96" y="2157765"/>
            <a:ext cx="2500313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231424-38D5-41B1-84F5-A53344432674}"/>
              </a:ext>
            </a:extLst>
          </p:cNvPr>
          <p:cNvSpPr txBox="1"/>
          <p:nvPr/>
        </p:nvSpPr>
        <p:spPr>
          <a:xfrm>
            <a:off x="622146" y="3772973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1  2   3   4   5  6  7   8   9  10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EBC6C7-78D0-4319-BD84-3138D34A1057}"/>
              </a:ext>
            </a:extLst>
          </p:cNvPr>
          <p:cNvSpPr txBox="1"/>
          <p:nvPr/>
        </p:nvSpPr>
        <p:spPr>
          <a:xfrm>
            <a:off x="6098939" y="3782758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1   2    3  4   5  6   7   8   9</a:t>
            </a:r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benedict chua</cp:lastModifiedBy>
  <cp:revision>30</cp:revision>
  <dcterms:created xsi:type="dcterms:W3CDTF">2017-07-27T00:35:51Z</dcterms:created>
  <dcterms:modified xsi:type="dcterms:W3CDTF">2018-11-01T06:30:01Z</dcterms:modified>
</cp:coreProperties>
</file>