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346163" y="483321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75" y="2078909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8679" y="4850971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currentBatch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865941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761365" y="422202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6" y="217750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9" y="217552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74" y="217552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73" y="2175522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38" y="2177502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20" y="217750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73" y="217552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18" y="217552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65" y="216573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574508" y="379072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38A740B-1ED1-40D7-8307-5072D6CF1E03}"/>
              </a:ext>
            </a:extLst>
          </p:cNvPr>
          <p:cNvSpPr/>
          <p:nvPr/>
        </p:nvSpPr>
        <p:spPr>
          <a:xfrm>
            <a:off x="5561860" y="780366"/>
            <a:ext cx="435006" cy="116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9E17A-E700-4F46-87FB-DF8AFF7934C2}"/>
              </a:ext>
            </a:extLst>
          </p:cNvPr>
          <p:cNvSpPr txBox="1"/>
          <p:nvPr/>
        </p:nvSpPr>
        <p:spPr>
          <a:xfrm>
            <a:off x="5949663" y="10987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29</cp:revision>
  <dcterms:created xsi:type="dcterms:W3CDTF">2017-07-27T00:35:51Z</dcterms:created>
  <dcterms:modified xsi:type="dcterms:W3CDTF">2018-10-29T11:13:56Z</dcterms:modified>
</cp:coreProperties>
</file>