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CB5AF6-313B-3542-A938-1F0F3617320F}"/>
              </a:ext>
            </a:extLst>
          </p:cNvPr>
          <p:cNvSpPr/>
          <p:nvPr/>
        </p:nvSpPr>
        <p:spPr>
          <a:xfrm>
            <a:off x="0" y="-16446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27708" y="3349068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63377" y="3466903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677552" y="3087228"/>
            <a:ext cx="1462430" cy="6835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User pass in transformation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139982" y="3412554"/>
            <a:ext cx="697069" cy="1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 rot="16200000">
            <a:off x="6237363" y="2621524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2877481" y="4867266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231375" y="2258326"/>
            <a:ext cx="232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[after parse the inputs, apply command call </a:t>
            </a:r>
            <a:r>
              <a:rPr lang="en-SG" sz="1200" dirty="0" err="1"/>
              <a:t>ImageMagickUtil</a:t>
            </a:r>
            <a:r>
              <a:rPr lang="en-SG" sz="1200" dirty="0"/>
              <a:t> and pass the transformation]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3554716" y="2567952"/>
            <a:ext cx="2260795" cy="6463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/>
              <a:t>Retrieve the template and the pattern of the arguments for the corresponding transformation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2833567" y="3184024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1739495" y="4210622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3200147" y="2828161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cxnSpLocks/>
            <a:endCxn id="52" idx="1"/>
          </p:cNvCxnSpPr>
          <p:nvPr/>
        </p:nvCxnSpPr>
        <p:spPr>
          <a:xfrm rot="16200000" flipH="1">
            <a:off x="3000685" y="3711778"/>
            <a:ext cx="651656" cy="5563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8C0170-F373-1F40-8FC8-731E77DCA30B}"/>
              </a:ext>
            </a:extLst>
          </p:cNvPr>
          <p:cNvSpPr txBox="1"/>
          <p:nvPr/>
        </p:nvSpPr>
        <p:spPr>
          <a:xfrm>
            <a:off x="2372296" y="5236726"/>
            <a:ext cx="1891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[the transformation is customised]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D10FE2-3BD3-2B48-B538-5A68F439E67F}"/>
              </a:ext>
            </a:extLst>
          </p:cNvPr>
          <p:cNvSpPr txBox="1"/>
          <p:nvPr/>
        </p:nvSpPr>
        <p:spPr>
          <a:xfrm>
            <a:off x="2560394" y="2075755"/>
            <a:ext cx="189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[the transformation is already provided]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1526312-1D47-494B-BD61-4DC43457DEBC}"/>
              </a:ext>
            </a:extLst>
          </p:cNvPr>
          <p:cNvCxnSpPr>
            <a:cxnSpLocks/>
            <a:stCxn id="46" idx="3"/>
          </p:cNvCxnSpPr>
          <p:nvPr/>
        </p:nvCxnSpPr>
        <p:spPr>
          <a:xfrm rot="5400000" flipH="1" flipV="1">
            <a:off x="6577634" y="1759666"/>
            <a:ext cx="761971" cy="9617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7">
            <a:extLst>
              <a:ext uri="{FF2B5EF4-FFF2-40B4-BE49-F238E27FC236}">
                <a16:creationId xmlns:a16="http://schemas.microsoft.com/office/drawing/2014/main" id="{47FFF9EE-1B69-1F45-9E03-75B47E428CDC}"/>
              </a:ext>
            </a:extLst>
          </p:cNvPr>
          <p:cNvSpPr/>
          <p:nvPr/>
        </p:nvSpPr>
        <p:spPr>
          <a:xfrm>
            <a:off x="7439493" y="1592702"/>
            <a:ext cx="1400113" cy="4830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/>
              <a:t>Stop processing image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0E28E7C4-3F4C-7C45-82BE-CCCCAD3498B6}"/>
              </a:ext>
            </a:extLst>
          </p:cNvPr>
          <p:cNvCxnSpPr>
            <a:cxnSpLocks/>
            <a:stCxn id="46" idx="1"/>
            <a:endCxn id="107" idx="0"/>
          </p:cNvCxnSpPr>
          <p:nvPr/>
        </p:nvCxnSpPr>
        <p:spPr>
          <a:xfrm rot="16200000" flipH="1">
            <a:off x="5991258" y="3588777"/>
            <a:ext cx="973082" cy="1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50">
            <a:extLst>
              <a:ext uri="{FF2B5EF4-FFF2-40B4-BE49-F238E27FC236}">
                <a16:creationId xmlns:a16="http://schemas.microsoft.com/office/drawing/2014/main" id="{269EC8AC-8838-D442-8DD4-559B395A3148}"/>
              </a:ext>
            </a:extLst>
          </p:cNvPr>
          <p:cNvSpPr/>
          <p:nvPr/>
        </p:nvSpPr>
        <p:spPr>
          <a:xfrm>
            <a:off x="7477403" y="4013073"/>
            <a:ext cx="1754571" cy="6180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/>
              <a:t>Return the process builder with parsed arguments</a:t>
            </a:r>
          </a:p>
        </p:txBody>
      </p:sp>
      <p:sp>
        <p:nvSpPr>
          <p:cNvPr id="52" name="Rectangle: Rounded Corners 50">
            <a:extLst>
              <a:ext uri="{FF2B5EF4-FFF2-40B4-BE49-F238E27FC236}">
                <a16:creationId xmlns:a16="http://schemas.microsoft.com/office/drawing/2014/main" id="{9989238D-5BA4-364B-9ED6-1DA02C3699BF}"/>
              </a:ext>
            </a:extLst>
          </p:cNvPr>
          <p:cNvSpPr/>
          <p:nvPr/>
        </p:nvSpPr>
        <p:spPr>
          <a:xfrm>
            <a:off x="3604664" y="4023369"/>
            <a:ext cx="2025363" cy="5847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/>
              <a:t>Retrieve details of customised transformation, parse into arguments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12A8422-3778-3A4C-9289-4BC7D50B9E21}"/>
              </a:ext>
            </a:extLst>
          </p:cNvPr>
          <p:cNvCxnSpPr>
            <a:cxnSpLocks/>
          </p:cNvCxnSpPr>
          <p:nvPr/>
        </p:nvCxnSpPr>
        <p:spPr>
          <a:xfrm>
            <a:off x="5815511" y="2861906"/>
            <a:ext cx="42185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07CC569B-660E-254C-A410-051A64694458}"/>
              </a:ext>
            </a:extLst>
          </p:cNvPr>
          <p:cNvCxnSpPr>
            <a:cxnSpLocks/>
            <a:stCxn id="52" idx="3"/>
            <a:endCxn id="107" idx="1"/>
          </p:cNvCxnSpPr>
          <p:nvPr/>
        </p:nvCxnSpPr>
        <p:spPr>
          <a:xfrm flipV="1">
            <a:off x="5630027" y="4315755"/>
            <a:ext cx="607443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: Rounded Corners 7">
            <a:extLst>
              <a:ext uri="{FF2B5EF4-FFF2-40B4-BE49-F238E27FC236}">
                <a16:creationId xmlns:a16="http://schemas.microsoft.com/office/drawing/2014/main" id="{ED43D770-E8A1-4047-98F4-F1A939B361A4}"/>
              </a:ext>
            </a:extLst>
          </p:cNvPr>
          <p:cNvSpPr/>
          <p:nvPr/>
        </p:nvSpPr>
        <p:spPr>
          <a:xfrm>
            <a:off x="9744861" y="3972177"/>
            <a:ext cx="1572782" cy="6871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/>
              <a:t>Run process builder and save the image to temp folder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1B5490EA-F12E-D447-BFAD-F9265D644916}"/>
              </a:ext>
            </a:extLst>
          </p:cNvPr>
          <p:cNvCxnSpPr>
            <a:cxnSpLocks/>
          </p:cNvCxnSpPr>
          <p:nvPr/>
        </p:nvCxnSpPr>
        <p:spPr>
          <a:xfrm>
            <a:off x="11313411" y="4337954"/>
            <a:ext cx="42185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Diamond 106">
            <a:extLst>
              <a:ext uri="{FF2B5EF4-FFF2-40B4-BE49-F238E27FC236}">
                <a16:creationId xmlns:a16="http://schemas.microsoft.com/office/drawing/2014/main" id="{C2E62928-9703-D345-B8C7-6DC547139E49}"/>
              </a:ext>
            </a:extLst>
          </p:cNvPr>
          <p:cNvSpPr/>
          <p:nvPr/>
        </p:nvSpPr>
        <p:spPr>
          <a:xfrm>
            <a:off x="6237470" y="4075372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FE3FE2D5-B939-FC49-A3E4-3FD132C78A9E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9231974" y="4315757"/>
            <a:ext cx="512887" cy="6350"/>
          </a:xfrm>
          <a:prstGeom prst="bentConnector3">
            <a:avLst>
              <a:gd name="adj1" fmla="val 13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D4C1228C-5E4C-F74A-A07B-1018A0887BE9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6718129" y="4322107"/>
            <a:ext cx="759274" cy="24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AB4B3D-5B14-B440-B362-7371980DBE7A}"/>
              </a:ext>
            </a:extLst>
          </p:cNvPr>
          <p:cNvGrpSpPr/>
          <p:nvPr/>
        </p:nvGrpSpPr>
        <p:grpSpPr>
          <a:xfrm>
            <a:off x="9262967" y="1678475"/>
            <a:ext cx="235669" cy="235669"/>
            <a:chOff x="8040730" y="5082186"/>
            <a:chExt cx="235669" cy="23566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2206090-1034-EA4B-A16D-FF0CA0FDC3DF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48D6A13-180B-6341-8C10-156D1F61DB8B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1C8E2F77-06E8-C64B-9C76-81024D5480BF}"/>
              </a:ext>
            </a:extLst>
          </p:cNvPr>
          <p:cNvCxnSpPr>
            <a:cxnSpLocks/>
          </p:cNvCxnSpPr>
          <p:nvPr/>
        </p:nvCxnSpPr>
        <p:spPr>
          <a:xfrm>
            <a:off x="8836883" y="1805807"/>
            <a:ext cx="42185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77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Zhang Tianyang</cp:lastModifiedBy>
  <cp:revision>30</cp:revision>
  <dcterms:created xsi:type="dcterms:W3CDTF">2017-07-28T00:49:09Z</dcterms:created>
  <dcterms:modified xsi:type="dcterms:W3CDTF">2018-11-12T12:24:57Z</dcterms:modified>
</cp:coreProperties>
</file>