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5715000" type="screen16x10"/>
  <p:notesSz cx="6858000" cy="9144000"/>
  <p:defaultTextStyle>
    <a:defPPr>
      <a:defRPr lang="en-US"/>
    </a:defPPr>
    <a:lvl1pPr marL="0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7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3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0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27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85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41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98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55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830"/>
  </p:normalViewPr>
  <p:slideViewPr>
    <p:cSldViewPr showGuides="1">
      <p:cViewPr varScale="1">
        <p:scale>
          <a:sx n="127" d="100"/>
          <a:sy n="127" d="100"/>
        </p:scale>
        <p:origin x="1424" y="184"/>
      </p:cViewPr>
      <p:guideLst>
        <p:guide orient="horz" pos="1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57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313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470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627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785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941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200098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7255" algn="l" defTabSz="914313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9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61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2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28873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73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20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7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42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1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885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856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827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79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770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333505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5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79263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71" indent="0">
              <a:buNone/>
              <a:defRPr sz="1667" b="1"/>
            </a:lvl2pPr>
            <a:lvl3pPr marL="761942" indent="0">
              <a:buNone/>
              <a:defRPr sz="1500" b="1"/>
            </a:lvl3pPr>
            <a:lvl4pPr marL="1142913" indent="0">
              <a:buNone/>
              <a:defRPr sz="1333" b="1"/>
            </a:lvl4pPr>
            <a:lvl5pPr marL="1523885" indent="0">
              <a:buNone/>
              <a:defRPr sz="1333" b="1"/>
            </a:lvl5pPr>
            <a:lvl6pPr marL="1904856" indent="0">
              <a:buNone/>
              <a:defRPr sz="1333" b="1"/>
            </a:lvl6pPr>
            <a:lvl7pPr marL="2285827" indent="0">
              <a:buNone/>
              <a:defRPr sz="1333" b="1"/>
            </a:lvl7pPr>
            <a:lvl8pPr marL="2666798" indent="0">
              <a:buNone/>
              <a:defRPr sz="1333" b="1"/>
            </a:lvl8pPr>
            <a:lvl9pPr marL="3047770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279263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71" indent="0">
              <a:buNone/>
              <a:defRPr sz="1667" b="1"/>
            </a:lvl2pPr>
            <a:lvl3pPr marL="761942" indent="0">
              <a:buNone/>
              <a:defRPr sz="1500" b="1"/>
            </a:lvl3pPr>
            <a:lvl4pPr marL="1142913" indent="0">
              <a:buNone/>
              <a:defRPr sz="1333" b="1"/>
            </a:lvl4pPr>
            <a:lvl5pPr marL="1523885" indent="0">
              <a:buNone/>
              <a:defRPr sz="1333" b="1"/>
            </a:lvl5pPr>
            <a:lvl6pPr marL="1904856" indent="0">
              <a:buNone/>
              <a:defRPr sz="1333" b="1"/>
            </a:lvl6pPr>
            <a:lvl7pPr marL="2285827" indent="0">
              <a:buNone/>
              <a:defRPr sz="1333" b="1"/>
            </a:lvl7pPr>
            <a:lvl8pPr marL="2666798" indent="0">
              <a:buNone/>
              <a:defRPr sz="1333" b="1"/>
            </a:lvl8pPr>
            <a:lvl9pPr marL="3047770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27543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9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195920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71" indent="0">
              <a:buNone/>
              <a:defRPr sz="1000"/>
            </a:lvl2pPr>
            <a:lvl3pPr marL="761942" indent="0">
              <a:buNone/>
              <a:defRPr sz="833"/>
            </a:lvl3pPr>
            <a:lvl4pPr marL="1142913" indent="0">
              <a:buNone/>
              <a:defRPr sz="750"/>
            </a:lvl4pPr>
            <a:lvl5pPr marL="1523885" indent="0">
              <a:buNone/>
              <a:defRPr sz="750"/>
            </a:lvl5pPr>
            <a:lvl6pPr marL="1904856" indent="0">
              <a:buNone/>
              <a:defRPr sz="750"/>
            </a:lvl6pPr>
            <a:lvl7pPr marL="2285827" indent="0">
              <a:buNone/>
              <a:defRPr sz="750"/>
            </a:lvl7pPr>
            <a:lvl8pPr marL="2666798" indent="0">
              <a:buNone/>
              <a:defRPr sz="750"/>
            </a:lvl8pPr>
            <a:lvl9pPr marL="304777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71" indent="0">
              <a:buNone/>
              <a:defRPr sz="2333"/>
            </a:lvl2pPr>
            <a:lvl3pPr marL="761942" indent="0">
              <a:buNone/>
              <a:defRPr sz="2000"/>
            </a:lvl3pPr>
            <a:lvl4pPr marL="1142913" indent="0">
              <a:buNone/>
              <a:defRPr sz="1667"/>
            </a:lvl4pPr>
            <a:lvl5pPr marL="1523885" indent="0">
              <a:buNone/>
              <a:defRPr sz="1667"/>
            </a:lvl5pPr>
            <a:lvl6pPr marL="1904856" indent="0">
              <a:buNone/>
              <a:defRPr sz="1667"/>
            </a:lvl6pPr>
            <a:lvl7pPr marL="2285827" indent="0">
              <a:buNone/>
              <a:defRPr sz="1667"/>
            </a:lvl7pPr>
            <a:lvl8pPr marL="2666798" indent="0">
              <a:buNone/>
              <a:defRPr sz="1667"/>
            </a:lvl8pPr>
            <a:lvl9pPr marL="3047770" indent="0">
              <a:buNone/>
              <a:defRPr sz="1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71" indent="0">
              <a:buNone/>
              <a:defRPr sz="1000"/>
            </a:lvl2pPr>
            <a:lvl3pPr marL="761942" indent="0">
              <a:buNone/>
              <a:defRPr sz="833"/>
            </a:lvl3pPr>
            <a:lvl4pPr marL="1142913" indent="0">
              <a:buNone/>
              <a:defRPr sz="750"/>
            </a:lvl4pPr>
            <a:lvl5pPr marL="1523885" indent="0">
              <a:buNone/>
              <a:defRPr sz="750"/>
            </a:lvl5pPr>
            <a:lvl6pPr marL="1904856" indent="0">
              <a:buNone/>
              <a:defRPr sz="750"/>
            </a:lvl6pPr>
            <a:lvl7pPr marL="2285827" indent="0">
              <a:buNone/>
              <a:defRPr sz="750"/>
            </a:lvl7pPr>
            <a:lvl8pPr marL="2666798" indent="0">
              <a:buNone/>
              <a:defRPr sz="750"/>
            </a:lvl8pPr>
            <a:lvl9pPr marL="304777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333505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2" y="5296966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6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5296966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1942" rtl="0" eaLnBrk="1" latinLnBrk="0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29" indent="-285729" algn="l" defTabSz="7619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078" indent="-238107" algn="l" defTabSz="761942" rtl="0" eaLnBrk="1" latinLnBrk="0" hangingPunct="1">
        <a:spcBef>
          <a:spcPct val="20000"/>
        </a:spcBef>
        <a:buFont typeface="Arial" panose="020B0604020202020204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29" indent="-190485" algn="l" defTabSz="7619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398" indent="-190485" algn="l" defTabSz="761942" rtl="0" eaLnBrk="1" latinLnBrk="0" hangingPunct="1">
        <a:spcBef>
          <a:spcPct val="20000"/>
        </a:spcBef>
        <a:buFont typeface="Arial" panose="020B0604020202020204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370" indent="-190485" algn="l" defTabSz="761942" rtl="0" eaLnBrk="1" latinLnBrk="0" hangingPunct="1">
        <a:spcBef>
          <a:spcPct val="20000"/>
        </a:spcBef>
        <a:buFont typeface="Arial" panose="020B0604020202020204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342" indent="-190485" algn="l" defTabSz="761942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313" indent="-190485" algn="l" defTabSz="761942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283" indent="-190485" algn="l" defTabSz="761942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255" indent="-190485" algn="l" defTabSz="761942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71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42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13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85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856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827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98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770" algn="l" defTabSz="7619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4629388" y="260297"/>
            <a:ext cx="4374529" cy="366743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7030A0"/>
                </a:solidFill>
              </a:rPr>
              <a:t>Model</a:t>
            </a:r>
            <a:endParaRPr lang="en-SG" sz="10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23372" y="260289"/>
            <a:ext cx="4125340" cy="366744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73026" y="419100"/>
            <a:ext cx="1213023" cy="28896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:LogicManager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79535" y="722165"/>
            <a:ext cx="0" cy="30639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26107" y="1014408"/>
            <a:ext cx="115470" cy="26050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67"/>
          </a:p>
        </p:txBody>
      </p:sp>
      <p:sp>
        <p:nvSpPr>
          <p:cNvPr id="16" name="Rectangle 62"/>
          <p:cNvSpPr/>
          <p:nvPr/>
        </p:nvSpPr>
        <p:spPr>
          <a:xfrm>
            <a:off x="2486042" y="356618"/>
            <a:ext cx="1016000" cy="3897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:PiconsoParser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997206" y="760447"/>
            <a:ext cx="0" cy="123582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37201" y="1142275"/>
            <a:ext cx="128673" cy="6398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67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4290119" y="1348798"/>
            <a:ext cx="0" cy="220381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226619" y="1348798"/>
            <a:ext cx="127000" cy="230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67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28600" y="1028700"/>
            <a:ext cx="11430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" y="874812"/>
            <a:ext cx="11873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068360" y="1264388"/>
            <a:ext cx="76866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82425" y="1909312"/>
            <a:ext cx="71317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045974" y="1569292"/>
            <a:ext cx="124414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570697" y="1782099"/>
            <a:ext cx="14172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04800" y="3619500"/>
            <a:ext cx="113006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09443" y="2095501"/>
            <a:ext cx="159224" cy="13701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67"/>
          </a:p>
        </p:txBody>
      </p:sp>
      <p:sp>
        <p:nvSpPr>
          <p:cNvPr id="79" name="TextBox 78"/>
          <p:cNvSpPr txBox="1"/>
          <p:nvPr/>
        </p:nvSpPr>
        <p:spPr>
          <a:xfrm>
            <a:off x="4532212" y="2066238"/>
            <a:ext cx="12885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undoPreviewImage</a:t>
            </a:r>
            <a:r>
              <a:rPr lang="en-US" sz="1000" dirty="0">
                <a:solidFill>
                  <a:srgbClr val="7030A0"/>
                </a:solidFill>
              </a:rPr>
              <a:t>()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524000" y="951011"/>
            <a:ext cx="1314838" cy="1545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parseCommand(“undo”)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49320" y="3313212"/>
            <a:ext cx="51768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  <a:endParaRPr lang="en-US" sz="1167" dirty="0"/>
          </a:p>
        </p:txBody>
      </p:sp>
      <p:sp>
        <p:nvSpPr>
          <p:cNvPr id="83" name="TextBox 82"/>
          <p:cNvSpPr txBox="1"/>
          <p:nvPr/>
        </p:nvSpPr>
        <p:spPr>
          <a:xfrm>
            <a:off x="457200" y="3465612"/>
            <a:ext cx="6350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649381" y="1936618"/>
            <a:ext cx="1037419" cy="27952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:PreviewImage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168090" y="2796520"/>
            <a:ext cx="155432" cy="34853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67" dirty="0"/>
          </a:p>
        </p:txBody>
      </p:sp>
      <p:sp>
        <p:nvSpPr>
          <p:cNvPr id="93" name="TextBox 92"/>
          <p:cNvSpPr txBox="1"/>
          <p:nvPr/>
        </p:nvSpPr>
        <p:spPr>
          <a:xfrm>
            <a:off x="1892379" y="1592260"/>
            <a:ext cx="183620" cy="1796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67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638800" y="1714500"/>
            <a:ext cx="607214" cy="25015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 Model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5950798" y="1996267"/>
            <a:ext cx="1" cy="155171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849843" y="2231673"/>
            <a:ext cx="170018" cy="11103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67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4361560" y="2231672"/>
            <a:ext cx="1459162" cy="141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82450" y="3552609"/>
            <a:ext cx="215337" cy="233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17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927075" y="976960"/>
            <a:ext cx="703491" cy="46198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u:Undo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Command</a:t>
            </a:r>
            <a:endParaRPr lang="en-SG" sz="9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553380" y="2095500"/>
            <a:ext cx="267126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513770" y="1140704"/>
            <a:ext cx="14120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546528" y="3467100"/>
            <a:ext cx="26781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260543" y="2206576"/>
            <a:ext cx="33859" cy="144654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6288004" y="2628900"/>
            <a:ext cx="534809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>
                <a:solidFill>
                  <a:srgbClr val="7030A0"/>
                </a:solidFill>
              </a:rPr>
              <a:t>undo</a:t>
            </a:r>
            <a:r>
              <a:rPr lang="en-US" sz="9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6031617" y="2781959"/>
            <a:ext cx="213647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6031617" y="3140998"/>
            <a:ext cx="2214189" cy="405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397787" y="3337655"/>
            <a:ext cx="1403569" cy="436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69AA4A8-997E-2149-967F-34F20837D95C}"/>
              </a:ext>
            </a:extLst>
          </p:cNvPr>
          <p:cNvSpPr txBox="1"/>
          <p:nvPr/>
        </p:nvSpPr>
        <p:spPr>
          <a:xfrm>
            <a:off x="6138099" y="3176201"/>
            <a:ext cx="143459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900" dirty="0">
                <a:solidFill>
                  <a:srgbClr val="7030A0"/>
                </a:solidFill>
              </a:rPr>
              <a:t>getImage</a:t>
            </a:r>
            <a:r>
              <a:rPr lang="en-US" sz="750" dirty="0">
                <a:solidFill>
                  <a:srgbClr val="7030A0"/>
                </a:solidFill>
              </a:rPr>
              <a:t>()</a:t>
            </a:r>
            <a:endParaRPr lang="en-US" sz="7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D5A12EA-C41D-6B46-8385-8264FC444A60}"/>
              </a:ext>
            </a:extLst>
          </p:cNvPr>
          <p:cNvSpPr/>
          <p:nvPr/>
        </p:nvSpPr>
        <p:spPr>
          <a:xfrm>
            <a:off x="5951566" y="2375621"/>
            <a:ext cx="169249" cy="30818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67" dirty="0"/>
          </a:p>
        </p:txBody>
      </p:sp>
      <p:sp>
        <p:nvSpPr>
          <p:cNvPr id="95" name="Curved Left Arrow 94">
            <a:extLst>
              <a:ext uri="{FF2B5EF4-FFF2-40B4-BE49-F238E27FC236}">
                <a16:creationId xmlns:a16="http://schemas.microsoft.com/office/drawing/2014/main" id="{CE26DDDF-DDAA-4C4D-9C6D-A157B7548A7D}"/>
              </a:ext>
            </a:extLst>
          </p:cNvPr>
          <p:cNvSpPr/>
          <p:nvPr/>
        </p:nvSpPr>
        <p:spPr>
          <a:xfrm>
            <a:off x="6148698" y="2357205"/>
            <a:ext cx="145392" cy="294471"/>
          </a:xfrm>
          <a:prstGeom prst="curvedLeftArrow">
            <a:avLst>
              <a:gd name="adj1" fmla="val 25000"/>
              <a:gd name="adj2" fmla="val 41821"/>
              <a:gd name="adj3" fmla="val 25000"/>
            </a:avLst>
          </a:prstGeom>
          <a:ln w="190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2F4C8E-5822-0649-AF34-6BA14428A7B9}"/>
              </a:ext>
            </a:extLst>
          </p:cNvPr>
          <p:cNvSpPr txBox="1"/>
          <p:nvPr/>
        </p:nvSpPr>
        <p:spPr>
          <a:xfrm>
            <a:off x="5956805" y="2223913"/>
            <a:ext cx="1434595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800" dirty="0">
                <a:solidFill>
                  <a:srgbClr val="7030A0"/>
                </a:solidFill>
              </a:rPr>
              <a:t>getCurrentPreviewImage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F8DA83-E7D3-0C44-AF88-6F176E7156BA}"/>
              </a:ext>
            </a:extLst>
          </p:cNvPr>
          <p:cNvSpPr txBox="1"/>
          <p:nvPr/>
        </p:nvSpPr>
        <p:spPr>
          <a:xfrm>
            <a:off x="6288004" y="951011"/>
            <a:ext cx="2035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This method goes through the Model’s canvas to get the current layer’s PreviewImage using canvas.getCurrentLayer().getImage()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5E410EB-048C-6C44-98DA-80B7C1083FE6}"/>
              </a:ext>
            </a:extLst>
          </p:cNvPr>
          <p:cNvCxnSpPr/>
          <p:nvPr/>
        </p:nvCxnSpPr>
        <p:spPr>
          <a:xfrm>
            <a:off x="6611382" y="1535786"/>
            <a:ext cx="0" cy="67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D853D5D-0866-EB4D-9E23-ED67E7748A75}"/>
              </a:ext>
            </a:extLst>
          </p:cNvPr>
          <p:cNvCxnSpPr>
            <a:cxnSpLocks/>
          </p:cNvCxnSpPr>
          <p:nvPr/>
        </p:nvCxnSpPr>
        <p:spPr>
          <a:xfrm>
            <a:off x="4323605" y="3391586"/>
            <a:ext cx="355631" cy="13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FC73260-39C4-3444-BD83-711F9B54E355}"/>
              </a:ext>
            </a:extLst>
          </p:cNvPr>
          <p:cNvSpPr txBox="1"/>
          <p:nvPr/>
        </p:nvSpPr>
        <p:spPr>
          <a:xfrm>
            <a:off x="4490240" y="3506207"/>
            <a:ext cx="205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Here, a ImageMagick will render the new Canvas with the new image state (undo successful).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74</Words>
  <Application>Microsoft Macintosh PowerPoint</Application>
  <PresentationFormat>On-screen Show (16:10)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Ivan Ho Weng Kwong</cp:lastModifiedBy>
  <cp:revision>116</cp:revision>
  <dcterms:created xsi:type="dcterms:W3CDTF">2016-07-22T14:33:02Z</dcterms:created>
  <dcterms:modified xsi:type="dcterms:W3CDTF">2018-11-10T13:42:54Z</dcterms:modified>
</cp:coreProperties>
</file>