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AFF1-2900-4754-8B96-3FBD5D50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9B43A-4B66-42D2-BAB0-A5C09120B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AD702-F830-4360-BBB8-834757E0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A5C2-1A0B-4E67-98E2-FF2190C7D7A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891AE-12BE-4F33-812E-29BBAE22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76418-734F-4DE0-9FC4-CBE7D094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1DC7-F50B-4978-BC66-E8241EBAF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205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9332-B5EE-4384-8CEB-12D57673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81BE4-DE07-4B5B-A321-82E620FB9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23869-006A-41FB-B9DD-0B875992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A5C2-1A0B-4E67-98E2-FF2190C7D7A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770C-ECAA-4243-86B0-B53CDF4A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7781-2DBC-42E0-9DC3-6E1D04A7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1DC7-F50B-4978-BC66-E8241EBAF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972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723C9-FA49-49A9-8E03-65F03BF7E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BDD6B-4DAF-41C6-A945-B2005AE3E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D2A3-7D4F-4862-B175-A91B9EAC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A5C2-1A0B-4E67-98E2-FF2190C7D7A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51C2-BE11-4CD0-BADD-84A47515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A1D80-9E87-4D36-9ED3-12A0D976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1DC7-F50B-4978-BC66-E8241EBAF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87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A34A-1F6D-4B45-824A-A46955F5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F35F-DC32-49E2-AA2A-6A08A2C4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544E2-D6E5-4A83-9C9E-9E735708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A5C2-1A0B-4E67-98E2-FF2190C7D7A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D6930-1801-4850-A4B4-82A465A3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BC667-CD21-4635-B606-75385FA1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1DC7-F50B-4978-BC66-E8241EBAF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336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4FB4-135A-439C-933E-4AF4F988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B7C6-8107-4928-B091-586427170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77B2-B56E-4C5D-BFCF-984AF59E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A5C2-1A0B-4E67-98E2-FF2190C7D7A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680C2-7EC4-4C7B-892A-A505F40E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30FC-EE61-463A-89FD-93AD2BA3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1DC7-F50B-4978-BC66-E8241EBAF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344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F75D-75B1-4738-BAB5-2F5B2817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F1D8-6487-4F14-B80C-70A8B0E2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2EF43-F1D2-4B4E-B876-46E0BA610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4D30F-68F2-4A94-956E-7B726CD5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A5C2-1A0B-4E67-98E2-FF2190C7D7A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2E2D3-24F7-4E4F-A211-7D929B38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40895-7AF5-47EC-ACC3-96E2FC8D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1DC7-F50B-4978-BC66-E8241EBAF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B4F5-35B2-4B48-A24B-97409B3E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A992E-7C21-41FD-9C66-D35B499FC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01501-CFB0-410C-A12F-B6EAEDCC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EE62B-A930-4E57-A39F-76B56213A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6E19A-6526-43AB-ABA3-569323192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E2E77-3E74-45C7-A762-6400A3B2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A5C2-1A0B-4E67-98E2-FF2190C7D7A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263A3-83CF-45E7-9215-E613EE01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FE289-11A0-4288-B54D-D65B5916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1DC7-F50B-4978-BC66-E8241EBAF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676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E2B3-3030-49FD-B1F1-F0D5F266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3ED43-B864-4A06-8745-0947A974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A5C2-1A0B-4E67-98E2-FF2190C7D7A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66353-32BA-454F-8508-581EA8BF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437FC-A7FC-4D9F-BBC1-6CB8443E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1DC7-F50B-4978-BC66-E8241EBAF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68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A1C88-4E51-4B9B-A9B2-0A36A2BF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A5C2-1A0B-4E67-98E2-FF2190C7D7A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99764-8A68-4866-BF63-258B22EE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D15E8-E92F-4C01-9295-C96888E3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1DC7-F50B-4978-BC66-E8241EBAF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8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A062-06EE-4CBA-88E0-A7079254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3C1-E9E3-4ECF-A125-08844606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3C086-5BD2-4948-BFBE-24ABF845B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B5E86-984A-4233-AF82-4C84FF8B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A5C2-1A0B-4E67-98E2-FF2190C7D7A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075CF-1624-4167-B2CF-7CCCA672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13FD9-1F27-4BF6-9B90-443A4A8F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1DC7-F50B-4978-BC66-E8241EBAF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266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EC9D-8F92-4797-904B-2BCE861C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8E702-50F3-4FB7-B047-AD8789AB2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CE980-BF37-4576-A46A-AD45AA5FC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02273-3B30-4D53-85E8-C5D3E8A1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A5C2-1A0B-4E67-98E2-FF2190C7D7A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5B957-6A84-4213-A170-CE10B1C3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BDE35-FA31-4584-8706-636EB990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1DC7-F50B-4978-BC66-E8241EBAF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6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DB359-2B1E-40DB-AB2D-15A00BBB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B1F1F-59FD-426B-9C22-532D5E6A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FC54D-5819-4BA3-ABD6-B6885294A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A5C2-1A0B-4E67-98E2-FF2190C7D7AD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7B6F-A4D1-4552-B349-59C7C7C5A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90E9-3205-4DA1-BF66-E36BEC7B8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1DC7-F50B-4978-BC66-E8241EBAF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66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43DD6F55-D35E-426E-8E79-C4D78DCF1BFE}"/>
              </a:ext>
            </a:extLst>
          </p:cNvPr>
          <p:cNvSpPr/>
          <p:nvPr/>
        </p:nvSpPr>
        <p:spPr>
          <a:xfrm flipH="1">
            <a:off x="5458188" y="467015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m1New:Module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6856351-19EE-4FFB-A83E-2D5D5B267DF9}"/>
              </a:ext>
            </a:extLst>
          </p:cNvPr>
          <p:cNvSpPr/>
          <p:nvPr/>
        </p:nvSpPr>
        <p:spPr>
          <a:xfrm flipH="1">
            <a:off x="7947241" y="463835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m2New:Module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2F0D52-6AC8-41F6-9470-D415FF008966}"/>
              </a:ext>
            </a:extLst>
          </p:cNvPr>
          <p:cNvSpPr/>
          <p:nvPr/>
        </p:nvSpPr>
        <p:spPr>
          <a:xfrm flipH="1">
            <a:off x="651459" y="467282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p1:Person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33666E1-3665-417E-9C31-509100BFC56A}"/>
              </a:ext>
            </a:extLst>
          </p:cNvPr>
          <p:cNvSpPr/>
          <p:nvPr/>
        </p:nvSpPr>
        <p:spPr>
          <a:xfrm flipH="1">
            <a:off x="413874" y="1270625"/>
            <a:ext cx="1678226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mList1:UniqueModuleList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28FC41C-8E9B-4DC6-8845-08E95AF25C6A}"/>
              </a:ext>
            </a:extLst>
          </p:cNvPr>
          <p:cNvSpPr/>
          <p:nvPr/>
        </p:nvSpPr>
        <p:spPr>
          <a:xfrm flipH="1">
            <a:off x="5124450" y="1280311"/>
            <a:ext cx="187960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pList1New:UniquePersonList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982B800-E4E5-4034-90B6-428153F7FB2F}"/>
              </a:ext>
            </a:extLst>
          </p:cNvPr>
          <p:cNvSpPr/>
          <p:nvPr/>
        </p:nvSpPr>
        <p:spPr>
          <a:xfrm flipH="1">
            <a:off x="7565569" y="1257256"/>
            <a:ext cx="1979386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pList2New:UniquePersonList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363A870-C90B-4B48-B8D5-04018847BE5D}"/>
              </a:ext>
            </a:extLst>
          </p:cNvPr>
          <p:cNvCxnSpPr>
            <a:stCxn id="160" idx="2"/>
            <a:endCxn id="164" idx="0"/>
          </p:cNvCxnSpPr>
          <p:nvPr/>
        </p:nvCxnSpPr>
        <p:spPr>
          <a:xfrm>
            <a:off x="1252987" y="814042"/>
            <a:ext cx="0" cy="45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9D78B95-9997-4E75-BF3B-D2E2188F8076}"/>
              </a:ext>
            </a:extLst>
          </p:cNvPr>
          <p:cNvCxnSpPr>
            <a:cxnSpLocks/>
            <a:stCxn id="158" idx="2"/>
            <a:endCxn id="166" idx="0"/>
          </p:cNvCxnSpPr>
          <p:nvPr/>
        </p:nvCxnSpPr>
        <p:spPr>
          <a:xfrm>
            <a:off x="6059716" y="813775"/>
            <a:ext cx="4534" cy="46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924E118-AA73-4396-BF04-B0574F402DD4}"/>
              </a:ext>
            </a:extLst>
          </p:cNvPr>
          <p:cNvCxnSpPr>
            <a:cxnSpLocks/>
            <a:stCxn id="159" idx="2"/>
            <a:endCxn id="167" idx="0"/>
          </p:cNvCxnSpPr>
          <p:nvPr/>
        </p:nvCxnSpPr>
        <p:spPr>
          <a:xfrm>
            <a:off x="8548769" y="810595"/>
            <a:ext cx="6493" cy="44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Diamond 179">
            <a:extLst>
              <a:ext uri="{FF2B5EF4-FFF2-40B4-BE49-F238E27FC236}">
                <a16:creationId xmlns:a16="http://schemas.microsoft.com/office/drawing/2014/main" id="{4AFD2EA7-5407-4471-B68B-7088434B79CE}"/>
              </a:ext>
            </a:extLst>
          </p:cNvPr>
          <p:cNvSpPr/>
          <p:nvPr/>
        </p:nvSpPr>
        <p:spPr>
          <a:xfrm>
            <a:off x="1656689" y="1633714"/>
            <a:ext cx="346760" cy="346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1" name="Diamond 180">
            <a:extLst>
              <a:ext uri="{FF2B5EF4-FFF2-40B4-BE49-F238E27FC236}">
                <a16:creationId xmlns:a16="http://schemas.microsoft.com/office/drawing/2014/main" id="{23563B2F-4FAA-4FC6-8900-8A1BAB45245B}"/>
              </a:ext>
            </a:extLst>
          </p:cNvPr>
          <p:cNvSpPr/>
          <p:nvPr/>
        </p:nvSpPr>
        <p:spPr>
          <a:xfrm>
            <a:off x="5886335" y="1633714"/>
            <a:ext cx="346760" cy="346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8337E9A-E54F-498F-BCB3-A0ADBD53669E}"/>
              </a:ext>
            </a:extLst>
          </p:cNvPr>
          <p:cNvSpPr/>
          <p:nvPr/>
        </p:nvSpPr>
        <p:spPr>
          <a:xfrm flipH="1">
            <a:off x="627012" y="2389013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m1Copy1:Module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10EA98A-955F-4F5C-8085-8B9D8C9AEDCF}"/>
              </a:ext>
            </a:extLst>
          </p:cNvPr>
          <p:cNvSpPr/>
          <p:nvPr/>
        </p:nvSpPr>
        <p:spPr>
          <a:xfrm flipH="1">
            <a:off x="627012" y="3255620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m2Copy1:Module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7BCC265-0A92-44B7-9E34-F03A43D0C073}"/>
              </a:ext>
            </a:extLst>
          </p:cNvPr>
          <p:cNvSpPr/>
          <p:nvPr/>
        </p:nvSpPr>
        <p:spPr>
          <a:xfrm flipH="1">
            <a:off x="3071400" y="463835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p2:Person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4C48A24-C2DE-4F8A-AC3F-6A3CBE66A5DF}"/>
              </a:ext>
            </a:extLst>
          </p:cNvPr>
          <p:cNvSpPr/>
          <p:nvPr/>
        </p:nvSpPr>
        <p:spPr>
          <a:xfrm flipH="1">
            <a:off x="2833815" y="1267178"/>
            <a:ext cx="1678226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mList2:UniqueModuleList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74A5629-792F-47AD-B825-2C4602FB658A}"/>
              </a:ext>
            </a:extLst>
          </p:cNvPr>
          <p:cNvCxnSpPr>
            <a:stCxn id="199" idx="2"/>
            <a:endCxn id="200" idx="0"/>
          </p:cNvCxnSpPr>
          <p:nvPr/>
        </p:nvCxnSpPr>
        <p:spPr>
          <a:xfrm>
            <a:off x="3672928" y="810595"/>
            <a:ext cx="0" cy="45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iamond 201">
            <a:extLst>
              <a:ext uri="{FF2B5EF4-FFF2-40B4-BE49-F238E27FC236}">
                <a16:creationId xmlns:a16="http://schemas.microsoft.com/office/drawing/2014/main" id="{51E42162-DE7C-4088-A967-CE3BB3D04E14}"/>
              </a:ext>
            </a:extLst>
          </p:cNvPr>
          <p:cNvSpPr/>
          <p:nvPr/>
        </p:nvSpPr>
        <p:spPr>
          <a:xfrm>
            <a:off x="3499548" y="1613938"/>
            <a:ext cx="346760" cy="346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8973463-1609-4BCA-B3C2-4A4F4DB4253A}"/>
              </a:ext>
            </a:extLst>
          </p:cNvPr>
          <p:cNvSpPr/>
          <p:nvPr/>
        </p:nvSpPr>
        <p:spPr>
          <a:xfrm flipH="1">
            <a:off x="3071400" y="2385566"/>
            <a:ext cx="1203057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m1Copy2:Module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44FF134-345B-4C6A-AF49-59517F747A44}"/>
              </a:ext>
            </a:extLst>
          </p:cNvPr>
          <p:cNvSpPr/>
          <p:nvPr/>
        </p:nvSpPr>
        <p:spPr>
          <a:xfrm flipH="1">
            <a:off x="5264150" y="2389013"/>
            <a:ext cx="1593849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>
                <a:solidFill>
                  <a:schemeClr val="bg1"/>
                </a:solidFill>
              </a:rPr>
              <a:t>p2Copy1New:Person</a:t>
            </a:r>
            <a:endParaRPr lang="en-SG" sz="1050" b="1" u="sng" dirty="0">
              <a:solidFill>
                <a:schemeClr val="bg1"/>
              </a:solidFill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D5B0DEC0-53BD-4F6D-A0E8-A03DCDA21C02}"/>
              </a:ext>
            </a:extLst>
          </p:cNvPr>
          <p:cNvCxnSpPr>
            <a:cxnSpLocks/>
            <a:stCxn id="180" idx="3"/>
            <a:endCxn id="193" idx="1"/>
          </p:cNvCxnSpPr>
          <p:nvPr/>
        </p:nvCxnSpPr>
        <p:spPr>
          <a:xfrm flipH="1">
            <a:off x="1830069" y="1807094"/>
            <a:ext cx="173380" cy="755299"/>
          </a:xfrm>
          <a:prstGeom prst="bentConnector3">
            <a:avLst>
              <a:gd name="adj1" fmla="val -131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BB41769-1A6D-42A8-BCC4-367970A46E1B}"/>
              </a:ext>
            </a:extLst>
          </p:cNvPr>
          <p:cNvCxnSpPr>
            <a:stCxn id="202" idx="2"/>
            <a:endCxn id="203" idx="0"/>
          </p:cNvCxnSpPr>
          <p:nvPr/>
        </p:nvCxnSpPr>
        <p:spPr>
          <a:xfrm>
            <a:off x="3672928" y="1960698"/>
            <a:ext cx="0" cy="42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Diamond 217">
            <a:extLst>
              <a:ext uri="{FF2B5EF4-FFF2-40B4-BE49-F238E27FC236}">
                <a16:creationId xmlns:a16="http://schemas.microsoft.com/office/drawing/2014/main" id="{8346B853-FF94-45C5-9C1F-5D10C4682083}"/>
              </a:ext>
            </a:extLst>
          </p:cNvPr>
          <p:cNvSpPr/>
          <p:nvPr/>
        </p:nvSpPr>
        <p:spPr>
          <a:xfrm>
            <a:off x="515120" y="1627071"/>
            <a:ext cx="346760" cy="3467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80880D17-9500-4F86-B493-352B63AAB535}"/>
              </a:ext>
            </a:extLst>
          </p:cNvPr>
          <p:cNvCxnSpPr>
            <a:stCxn id="218" idx="1"/>
            <a:endCxn id="198" idx="3"/>
          </p:cNvCxnSpPr>
          <p:nvPr/>
        </p:nvCxnSpPr>
        <p:spPr>
          <a:xfrm rot="10800000" flipH="1" flipV="1">
            <a:off x="515120" y="1800450"/>
            <a:ext cx="111892" cy="1628549"/>
          </a:xfrm>
          <a:prstGeom prst="bentConnector3">
            <a:avLst>
              <a:gd name="adj1" fmla="val -204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1A77D2-99B3-4E62-8B15-26F1A74ECB58}"/>
              </a:ext>
            </a:extLst>
          </p:cNvPr>
          <p:cNvSpPr/>
          <p:nvPr/>
        </p:nvSpPr>
        <p:spPr>
          <a:xfrm>
            <a:off x="82550" y="260350"/>
            <a:ext cx="2221218" cy="3441700"/>
          </a:xfrm>
          <a:prstGeom prst="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45756D-F4EC-4F9D-B21D-6A9C08F3D0F1}"/>
              </a:ext>
            </a:extLst>
          </p:cNvPr>
          <p:cNvCxnSpPr>
            <a:cxnSpLocks/>
            <a:stCxn id="181" idx="2"/>
            <a:endCxn id="205" idx="0"/>
          </p:cNvCxnSpPr>
          <p:nvPr/>
        </p:nvCxnSpPr>
        <p:spPr>
          <a:xfrm>
            <a:off x="6059715" y="1980474"/>
            <a:ext cx="1359" cy="40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3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fiboway</dc:creator>
  <cp:lastModifiedBy>fiboway</cp:lastModifiedBy>
  <cp:revision>4</cp:revision>
  <dcterms:created xsi:type="dcterms:W3CDTF">2018-11-12T11:16:15Z</dcterms:created>
  <dcterms:modified xsi:type="dcterms:W3CDTF">2018-11-12T11:45:33Z</dcterms:modified>
</cp:coreProperties>
</file>