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93B7-27B9-4069-9423-B408F98A3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A3369-8C81-434B-A517-E8EF11AB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8528-DCEF-40AC-B24D-150B0394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BD5C-3E2D-4FB1-A0B0-3D2A4748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0943-EC10-4EDD-9EDB-76690402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007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D505-E6CA-4386-B362-4CBB188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55EA-AFD4-4ED5-BD4F-755C9BDC1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6AEB-50D5-4E7A-9BBD-789E656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7ED10-CBA2-493B-B3AF-CCCDBA0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B193-250C-4C6B-BF76-53B784EE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4F84E-2CDF-435A-9506-2B7F29063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3F02-4F09-4BA1-A1CB-00D38192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D5AB-D6C0-46A8-AAFA-F7DC9F78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5C77-2FAC-4D61-A109-59EADA8E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BD98-AAD3-433E-AEE8-C4560F8C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140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C770-7BF8-4FA4-B9CC-989173C9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BB50-7060-4973-A3CC-556D1573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3B44-8274-42B0-B849-EF7F6A3F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5B90-4D17-4076-A696-39A88BF5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0B03-D06E-446A-B4AB-8326D83F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5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C93-49BF-4B9D-9C34-FB2BC606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7163A-B20E-425A-B7FD-4ABE275D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DD76-D8B4-4F0C-9D88-146E2669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7D7B-F9EA-43E1-819C-0D83552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A746-B6B7-467E-84F9-479DA5C3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43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257F-8A09-4E0C-98CD-1B0B4631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A182-CCBD-4714-AF60-57EDBFAFB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2AE5D-DEB5-4749-ACC0-AAD99FAD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0128-C5BC-4CBC-8701-DFBD4F7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4B79-92AB-4AB2-917F-F0707067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03C9-A0B6-4EE8-A407-A0DFD8B2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26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E25B-071E-4104-901D-BA0F0158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29074-2257-4EC6-9D12-2D014EF3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7887-B3C1-4138-8E1D-B8876356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E37E3-C129-4665-BD15-46F8BA3C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EECB-8B77-4265-8491-640249A8F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9019D-0A6B-49B6-9024-DC600CC4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DE463-1ECF-445E-B361-36EDACD9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19553-A34C-4314-AE58-D480661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001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4B63-7475-4981-AE17-79534176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0D30C-5936-4D84-AA81-0089FF5E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1BBA-2327-4611-9C0C-CEB8C402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E1F7-59A6-47F4-9536-31D12A26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30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056BD-242A-4F32-9F61-902B53E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4A5B3-60F2-4256-90E7-CA80C651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DBBD-F3F7-429C-95C0-0C4764C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46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F2F-378F-4617-8047-B14E58A9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1723-F4FD-4C76-AC94-95E33E78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CC86F-85DF-432F-9BA5-7BA2575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57D1-8D23-48AF-B673-6A5CEE67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91FC6-EEB8-48E0-AB9A-2B10C7F5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E6146-79A6-4EC6-B5F1-4301007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38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3A59-B820-4257-8ECE-23221182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9BFF5-13DE-41D6-B34F-533301CA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2196-2A63-4C49-A3DF-854BF01C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D7E3-2C53-4C60-BACD-6F346A41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608F-1CE1-4ECB-9BA0-7806168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6BBC1-D33F-4FBC-A546-22510816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25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E36D1-35E2-483E-BE31-D702078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4B58-3691-4D20-9F26-7F1B2164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B52B-C828-4B06-84D5-505BF6B0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ACC6-5540-4467-980C-ABC1A7F2D4F3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8A2B-554F-4EF7-85A4-B3798C7EC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538A-4F32-4D99-A116-495E16F5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999C-50B1-48AD-B798-2E2342FCD38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23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43DD6F55-D35E-426E-8E79-C4D78DCF1BFE}"/>
              </a:ext>
            </a:extLst>
          </p:cNvPr>
          <p:cNvSpPr/>
          <p:nvPr/>
        </p:nvSpPr>
        <p:spPr>
          <a:xfrm flipH="1">
            <a:off x="5458188" y="467015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856351-19EE-4FFB-A83E-2D5D5B267DF9}"/>
              </a:ext>
            </a:extLst>
          </p:cNvPr>
          <p:cNvSpPr/>
          <p:nvPr/>
        </p:nvSpPr>
        <p:spPr>
          <a:xfrm flipH="1">
            <a:off x="7947241" y="463835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m2:Module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2F0D52-6AC8-41F6-9470-D415FF008966}"/>
              </a:ext>
            </a:extLst>
          </p:cNvPr>
          <p:cNvSpPr/>
          <p:nvPr/>
        </p:nvSpPr>
        <p:spPr>
          <a:xfrm flipH="1">
            <a:off x="651459" y="467282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p1:Person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3666E1-3665-417E-9C31-509100BFC56A}"/>
              </a:ext>
            </a:extLst>
          </p:cNvPr>
          <p:cNvSpPr/>
          <p:nvPr/>
        </p:nvSpPr>
        <p:spPr>
          <a:xfrm flipH="1">
            <a:off x="413874" y="1270625"/>
            <a:ext cx="1678226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mList1:UniqueModuleList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28FC41C-8E9B-4DC6-8845-08E95AF25C6A}"/>
              </a:ext>
            </a:extLst>
          </p:cNvPr>
          <p:cNvSpPr/>
          <p:nvPr/>
        </p:nvSpPr>
        <p:spPr>
          <a:xfrm flipH="1">
            <a:off x="5271592" y="1280311"/>
            <a:ext cx="1576248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pList1:UniquePersonList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982B800-E4E5-4034-90B6-428153F7FB2F}"/>
              </a:ext>
            </a:extLst>
          </p:cNvPr>
          <p:cNvSpPr/>
          <p:nvPr/>
        </p:nvSpPr>
        <p:spPr>
          <a:xfrm flipH="1">
            <a:off x="7760644" y="1257256"/>
            <a:ext cx="1576249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pList2:UniquePersonList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63A870-C90B-4B48-B8D5-04018847BE5D}"/>
              </a:ext>
            </a:extLst>
          </p:cNvPr>
          <p:cNvCxnSpPr>
            <a:stCxn id="160" idx="2"/>
            <a:endCxn id="164" idx="0"/>
          </p:cNvCxnSpPr>
          <p:nvPr/>
        </p:nvCxnSpPr>
        <p:spPr>
          <a:xfrm>
            <a:off x="1252987" y="814042"/>
            <a:ext cx="0" cy="4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D78B95-9997-4E75-BF3B-D2E2188F8076}"/>
              </a:ext>
            </a:extLst>
          </p:cNvPr>
          <p:cNvCxnSpPr>
            <a:stCxn id="158" idx="2"/>
            <a:endCxn id="166" idx="0"/>
          </p:cNvCxnSpPr>
          <p:nvPr/>
        </p:nvCxnSpPr>
        <p:spPr>
          <a:xfrm>
            <a:off x="6059716" y="813775"/>
            <a:ext cx="0" cy="4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924E118-AA73-4396-BF04-B0574F402DD4}"/>
              </a:ext>
            </a:extLst>
          </p:cNvPr>
          <p:cNvCxnSpPr>
            <a:stCxn id="159" idx="2"/>
            <a:endCxn id="167" idx="0"/>
          </p:cNvCxnSpPr>
          <p:nvPr/>
        </p:nvCxnSpPr>
        <p:spPr>
          <a:xfrm flipH="1">
            <a:off x="8548768" y="810595"/>
            <a:ext cx="1" cy="44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Diamond 179">
            <a:extLst>
              <a:ext uri="{FF2B5EF4-FFF2-40B4-BE49-F238E27FC236}">
                <a16:creationId xmlns:a16="http://schemas.microsoft.com/office/drawing/2014/main" id="{4AFD2EA7-5407-4471-B68B-7088434B79CE}"/>
              </a:ext>
            </a:extLst>
          </p:cNvPr>
          <p:cNvSpPr/>
          <p:nvPr/>
        </p:nvSpPr>
        <p:spPr>
          <a:xfrm>
            <a:off x="1656689" y="1633714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23563B2F-4FAA-4FC6-8900-8A1BAB45245B}"/>
              </a:ext>
            </a:extLst>
          </p:cNvPr>
          <p:cNvSpPr/>
          <p:nvPr/>
        </p:nvSpPr>
        <p:spPr>
          <a:xfrm>
            <a:off x="5362530" y="1633714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Diamond 181">
            <a:extLst>
              <a:ext uri="{FF2B5EF4-FFF2-40B4-BE49-F238E27FC236}">
                <a16:creationId xmlns:a16="http://schemas.microsoft.com/office/drawing/2014/main" id="{12DB93A3-9C9C-4314-8234-67A7948CF41B}"/>
              </a:ext>
            </a:extLst>
          </p:cNvPr>
          <p:cNvSpPr/>
          <p:nvPr/>
        </p:nvSpPr>
        <p:spPr>
          <a:xfrm>
            <a:off x="8375387" y="1604016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8337E9A-E54F-498F-BCB3-A0ADBD53669E}"/>
              </a:ext>
            </a:extLst>
          </p:cNvPr>
          <p:cNvSpPr/>
          <p:nvPr/>
        </p:nvSpPr>
        <p:spPr>
          <a:xfrm flipH="1">
            <a:off x="627012" y="2389013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m1Copy1:Module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0EA98A-955F-4F5C-8085-8B9D8C9AEDCF}"/>
              </a:ext>
            </a:extLst>
          </p:cNvPr>
          <p:cNvSpPr/>
          <p:nvPr/>
        </p:nvSpPr>
        <p:spPr>
          <a:xfrm flipH="1">
            <a:off x="627012" y="3255620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m2Copy1:Module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BCC265-0A92-44B7-9E34-F03A43D0C073}"/>
              </a:ext>
            </a:extLst>
          </p:cNvPr>
          <p:cNvSpPr/>
          <p:nvPr/>
        </p:nvSpPr>
        <p:spPr>
          <a:xfrm flipH="1">
            <a:off x="2615046" y="467282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p2:Person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4C48A24-C2DE-4F8A-AC3F-6A3CBE66A5DF}"/>
              </a:ext>
            </a:extLst>
          </p:cNvPr>
          <p:cNvSpPr/>
          <p:nvPr/>
        </p:nvSpPr>
        <p:spPr>
          <a:xfrm flipH="1">
            <a:off x="2377461" y="1270625"/>
            <a:ext cx="1678226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mList2:UniqueModuleList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74A5629-792F-47AD-B825-2C4602FB658A}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>
            <a:off x="3216574" y="814042"/>
            <a:ext cx="0" cy="4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>
            <a:extLst>
              <a:ext uri="{FF2B5EF4-FFF2-40B4-BE49-F238E27FC236}">
                <a16:creationId xmlns:a16="http://schemas.microsoft.com/office/drawing/2014/main" id="{51E42162-DE7C-4088-A967-CE3BB3D04E14}"/>
              </a:ext>
            </a:extLst>
          </p:cNvPr>
          <p:cNvSpPr/>
          <p:nvPr/>
        </p:nvSpPr>
        <p:spPr>
          <a:xfrm>
            <a:off x="3043194" y="1617385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8973463-1609-4BCA-B3C2-4A4F4DB4253A}"/>
              </a:ext>
            </a:extLst>
          </p:cNvPr>
          <p:cNvSpPr/>
          <p:nvPr/>
        </p:nvSpPr>
        <p:spPr>
          <a:xfrm flipH="1">
            <a:off x="2615046" y="2389013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m1Copy2:Module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C525C00-76E5-4E35-8F02-42DF8B5BB7FE}"/>
              </a:ext>
            </a:extLst>
          </p:cNvPr>
          <p:cNvSpPr/>
          <p:nvPr/>
        </p:nvSpPr>
        <p:spPr>
          <a:xfrm flipH="1">
            <a:off x="5458188" y="2389013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p1Copy1:Person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44FF134-345B-4C6A-AF49-59517F747A44}"/>
              </a:ext>
            </a:extLst>
          </p:cNvPr>
          <p:cNvSpPr/>
          <p:nvPr/>
        </p:nvSpPr>
        <p:spPr>
          <a:xfrm flipH="1">
            <a:off x="5458187" y="3255620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p2Copy1:Person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E46F460-3736-4C6D-BF45-C79F57A84A74}"/>
              </a:ext>
            </a:extLst>
          </p:cNvPr>
          <p:cNvSpPr/>
          <p:nvPr/>
        </p:nvSpPr>
        <p:spPr>
          <a:xfrm flipH="1">
            <a:off x="7947241" y="2389013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p1Copy2:Person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D5B0DEC0-53BD-4F6D-A0E8-A03DCDA21C02}"/>
              </a:ext>
            </a:extLst>
          </p:cNvPr>
          <p:cNvCxnSpPr>
            <a:cxnSpLocks/>
            <a:stCxn id="180" idx="3"/>
            <a:endCxn id="193" idx="1"/>
          </p:cNvCxnSpPr>
          <p:nvPr/>
        </p:nvCxnSpPr>
        <p:spPr>
          <a:xfrm flipH="1">
            <a:off x="1830069" y="1807094"/>
            <a:ext cx="173380" cy="755299"/>
          </a:xfrm>
          <a:prstGeom prst="bentConnector3">
            <a:avLst>
              <a:gd name="adj1" fmla="val -131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BB41769-1A6D-42A8-BCC4-367970A46E1B}"/>
              </a:ext>
            </a:extLst>
          </p:cNvPr>
          <p:cNvCxnSpPr>
            <a:stCxn id="202" idx="2"/>
            <a:endCxn id="203" idx="0"/>
          </p:cNvCxnSpPr>
          <p:nvPr/>
        </p:nvCxnSpPr>
        <p:spPr>
          <a:xfrm>
            <a:off x="3216574" y="1964145"/>
            <a:ext cx="0" cy="42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iamond 217">
            <a:extLst>
              <a:ext uri="{FF2B5EF4-FFF2-40B4-BE49-F238E27FC236}">
                <a16:creationId xmlns:a16="http://schemas.microsoft.com/office/drawing/2014/main" id="{8346B853-FF94-45C5-9C1F-5D10C4682083}"/>
              </a:ext>
            </a:extLst>
          </p:cNvPr>
          <p:cNvSpPr/>
          <p:nvPr/>
        </p:nvSpPr>
        <p:spPr>
          <a:xfrm>
            <a:off x="515120" y="1627071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80880D17-9500-4F86-B493-352B63AAB535}"/>
              </a:ext>
            </a:extLst>
          </p:cNvPr>
          <p:cNvCxnSpPr>
            <a:stCxn id="218" idx="1"/>
            <a:endCxn id="198" idx="3"/>
          </p:cNvCxnSpPr>
          <p:nvPr/>
        </p:nvCxnSpPr>
        <p:spPr>
          <a:xfrm rot="10800000" flipH="1" flipV="1">
            <a:off x="515120" y="1800450"/>
            <a:ext cx="111892" cy="1628549"/>
          </a:xfrm>
          <a:prstGeom prst="bentConnector3">
            <a:avLst>
              <a:gd name="adj1" fmla="val -204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Diamond 221">
            <a:extLst>
              <a:ext uri="{FF2B5EF4-FFF2-40B4-BE49-F238E27FC236}">
                <a16:creationId xmlns:a16="http://schemas.microsoft.com/office/drawing/2014/main" id="{EAC5580B-6431-49AB-9F3B-497855BF09BF}"/>
              </a:ext>
            </a:extLst>
          </p:cNvPr>
          <p:cNvSpPr/>
          <p:nvPr/>
        </p:nvSpPr>
        <p:spPr>
          <a:xfrm>
            <a:off x="6501080" y="1633714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799BBCFE-AEBF-440F-910D-096E5D6D2771}"/>
              </a:ext>
            </a:extLst>
          </p:cNvPr>
          <p:cNvCxnSpPr>
            <a:stCxn id="181" idx="1"/>
            <a:endCxn id="205" idx="3"/>
          </p:cNvCxnSpPr>
          <p:nvPr/>
        </p:nvCxnSpPr>
        <p:spPr>
          <a:xfrm rot="10800000" flipH="1" flipV="1">
            <a:off x="5362529" y="1807094"/>
            <a:ext cx="95657" cy="1621906"/>
          </a:xfrm>
          <a:prstGeom prst="bentConnector3">
            <a:avLst>
              <a:gd name="adj1" fmla="val -238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7649A2E6-DB67-4413-9F4D-11B55AB61519}"/>
              </a:ext>
            </a:extLst>
          </p:cNvPr>
          <p:cNvCxnSpPr>
            <a:stCxn id="222" idx="3"/>
            <a:endCxn id="204" idx="1"/>
          </p:cNvCxnSpPr>
          <p:nvPr/>
        </p:nvCxnSpPr>
        <p:spPr>
          <a:xfrm flipH="1">
            <a:off x="6661245" y="1807094"/>
            <a:ext cx="186595" cy="755299"/>
          </a:xfrm>
          <a:prstGeom prst="bentConnector3">
            <a:avLst>
              <a:gd name="adj1" fmla="val -122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1F9BD44-3D75-4F7E-B1B4-BC7650917739}"/>
              </a:ext>
            </a:extLst>
          </p:cNvPr>
          <p:cNvCxnSpPr>
            <a:stCxn id="182" idx="2"/>
            <a:endCxn id="206" idx="0"/>
          </p:cNvCxnSpPr>
          <p:nvPr/>
        </p:nvCxnSpPr>
        <p:spPr>
          <a:xfrm>
            <a:off x="8548767" y="1950776"/>
            <a:ext cx="2" cy="4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fiboway</dc:creator>
  <cp:lastModifiedBy>fiboway</cp:lastModifiedBy>
  <cp:revision>5</cp:revision>
  <dcterms:created xsi:type="dcterms:W3CDTF">2018-11-12T09:32:44Z</dcterms:created>
  <dcterms:modified xsi:type="dcterms:W3CDTF">2018-11-12T11:16:12Z</dcterms:modified>
</cp:coreProperties>
</file>