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howGuides="1">
      <p:cViewPr>
        <p:scale>
          <a:sx n="138" d="100"/>
          <a:sy n="138" d="100"/>
        </p:scale>
        <p:origin x="880" y="-5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261686" y="1240866"/>
            <a:ext cx="6527431" cy="5583487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60873" y="2897048"/>
            <a:ext cx="1246794" cy="2290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>
            <a:cxnSpLocks/>
          </p:cNvCxnSpPr>
          <p:nvPr/>
        </p:nvCxnSpPr>
        <p:spPr>
          <a:xfrm>
            <a:off x="113961" y="2646796"/>
            <a:ext cx="504653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132749" y="2449040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60923" y="3608333"/>
            <a:ext cx="1432993" cy="25589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PersonBrowserPanel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60873" y="6182017"/>
            <a:ext cx="1232229" cy="230877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714509"/>
            <a:ext cx="1232231" cy="22917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216894" y="495134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70362" y="6485567"/>
            <a:ext cx="1232228" cy="24094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1905241" y="248449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cxnSpLocks/>
            <a:stCxn id="39" idx="2"/>
            <a:endCxn id="3" idx="1"/>
          </p:cNvCxnSpPr>
          <p:nvPr/>
        </p:nvCxnSpPr>
        <p:spPr>
          <a:xfrm rot="16200000" flipH="1">
            <a:off x="2096094" y="2546790"/>
            <a:ext cx="365504" cy="56405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57289" y="3258276"/>
            <a:ext cx="1248524" cy="213212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cxnSpLocks/>
            <a:stCxn id="39" idx="2"/>
            <a:endCxn id="34" idx="1"/>
          </p:cNvCxnSpPr>
          <p:nvPr/>
        </p:nvCxnSpPr>
        <p:spPr>
          <a:xfrm rot="16200000" flipH="1">
            <a:off x="1733764" y="2909120"/>
            <a:ext cx="1090215" cy="56410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1203157" y="3439726"/>
            <a:ext cx="2183031" cy="59570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stCxn id="39" idx="2"/>
            <a:endCxn id="35" idx="1"/>
          </p:cNvCxnSpPr>
          <p:nvPr/>
        </p:nvCxnSpPr>
        <p:spPr>
          <a:xfrm rot="16200000" flipH="1">
            <a:off x="453151" y="4189733"/>
            <a:ext cx="3651391" cy="56405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cxnSpLocks/>
            <a:stCxn id="43" idx="3"/>
            <a:endCxn id="16" idx="3"/>
          </p:cNvCxnSpPr>
          <p:nvPr/>
        </p:nvCxnSpPr>
        <p:spPr>
          <a:xfrm flipV="1">
            <a:off x="3805813" y="2286000"/>
            <a:ext cx="1724156" cy="10788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002000" y="3541801"/>
            <a:ext cx="2783770" cy="2721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stCxn id="16" idx="3"/>
            <a:endCxn id="34" idx="3"/>
          </p:cNvCxnSpPr>
          <p:nvPr/>
        </p:nvCxnSpPr>
        <p:spPr>
          <a:xfrm rot="5400000">
            <a:off x="4036803" y="2243114"/>
            <a:ext cx="1450280" cy="153605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stCxn id="16" idx="3"/>
            <a:endCxn id="35" idx="3"/>
          </p:cNvCxnSpPr>
          <p:nvPr/>
        </p:nvCxnSpPr>
        <p:spPr>
          <a:xfrm rot="5400000">
            <a:off x="2655808" y="3423295"/>
            <a:ext cx="4011456" cy="173686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38" idx="3"/>
          </p:cNvCxnSpPr>
          <p:nvPr/>
        </p:nvCxnSpPr>
        <p:spPr>
          <a:xfrm rot="5400000">
            <a:off x="2506259" y="3582332"/>
            <a:ext cx="4320042" cy="172737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0"/>
          </p:cNvCxnSpPr>
          <p:nvPr/>
        </p:nvCxnSpPr>
        <p:spPr>
          <a:xfrm rot="5400000" flipH="1" flipV="1">
            <a:off x="4771772" y="-531912"/>
            <a:ext cx="170724" cy="4434948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627330" y="5495142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>
            <a:off x="674344" y="248449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cxnSpLocks/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cxnSpLocks/>
            <a:stCxn id="16" idx="3"/>
            <a:endCxn id="3" idx="3"/>
          </p:cNvCxnSpPr>
          <p:nvPr/>
        </p:nvCxnSpPr>
        <p:spPr>
          <a:xfrm rot="5400000">
            <a:off x="4306034" y="1787633"/>
            <a:ext cx="725569" cy="172230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3649725" y="4502600"/>
            <a:ext cx="126087" cy="100825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3405815" y="2704942"/>
            <a:ext cx="2543096" cy="170521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493732" y="2670540"/>
            <a:ext cx="3580875" cy="22506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497424" y="5214424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Rectangle 11">
            <a:extLst>
              <a:ext uri="{FF2B5EF4-FFF2-40B4-BE49-F238E27FC236}">
                <a16:creationId xmlns:a16="http://schemas.microsoft.com/office/drawing/2014/main" id="{30EB05E3-1734-1A41-BC15-474E59749641}"/>
              </a:ext>
            </a:extLst>
          </p:cNvPr>
          <p:cNvSpPr/>
          <p:nvPr/>
        </p:nvSpPr>
        <p:spPr>
          <a:xfrm>
            <a:off x="2604672" y="5202793"/>
            <a:ext cx="1234649" cy="219512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ModuleListPanel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Rectangle 11">
            <a:extLst>
              <a:ext uri="{FF2B5EF4-FFF2-40B4-BE49-F238E27FC236}">
                <a16:creationId xmlns:a16="http://schemas.microsoft.com/office/drawing/2014/main" id="{D2CD4904-379B-D247-960D-BDDBE8788432}"/>
              </a:ext>
            </a:extLst>
          </p:cNvPr>
          <p:cNvSpPr/>
          <p:nvPr/>
        </p:nvSpPr>
        <p:spPr>
          <a:xfrm>
            <a:off x="2607571" y="5613203"/>
            <a:ext cx="1215402" cy="24627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OccasionListPanel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22" name="Elbow Connector 63">
            <a:extLst>
              <a:ext uri="{FF2B5EF4-FFF2-40B4-BE49-F238E27FC236}">
                <a16:creationId xmlns:a16="http://schemas.microsoft.com/office/drawing/2014/main" id="{95B09A2D-7584-894A-ACAF-E304CEFB36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14229" y="4437399"/>
            <a:ext cx="1162804" cy="59570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63">
            <a:extLst>
              <a:ext uri="{FF2B5EF4-FFF2-40B4-BE49-F238E27FC236}">
                <a16:creationId xmlns:a16="http://schemas.microsoft.com/office/drawing/2014/main" id="{CECF2D79-9ADD-A945-BAA9-E9A8684D25D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12380" y="4857086"/>
            <a:ext cx="1162804" cy="59570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4" name="Elbow Connector 63">
            <a:extLst>
              <a:ext uri="{FF2B5EF4-FFF2-40B4-BE49-F238E27FC236}">
                <a16:creationId xmlns:a16="http://schemas.microsoft.com/office/drawing/2014/main" id="{3E2E3EA7-CAF9-F943-8BBD-38108F8806DC}"/>
              </a:ext>
            </a:extLst>
          </p:cNvPr>
          <p:cNvCxnSpPr>
            <a:cxnSpLocks/>
            <a:endCxn id="38" idx="1"/>
          </p:cNvCxnSpPr>
          <p:nvPr/>
        </p:nvCxnSpPr>
        <p:spPr>
          <a:xfrm rot="16200000" flipH="1">
            <a:off x="1701832" y="5737512"/>
            <a:ext cx="1164474" cy="57258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5E923AF1-1555-6743-9645-BBACD6D8E2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00589" y="4967046"/>
            <a:ext cx="126087" cy="100825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33A7AE17-DA38-E34D-9E52-EDEB7CEE891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00590" y="5420550"/>
            <a:ext cx="126087" cy="100825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Rectangle 11">
            <a:extLst>
              <a:ext uri="{FF2B5EF4-FFF2-40B4-BE49-F238E27FC236}">
                <a16:creationId xmlns:a16="http://schemas.microsoft.com/office/drawing/2014/main" id="{BF3D157F-9BDF-124F-A896-A80D11B57DAF}"/>
              </a:ext>
            </a:extLst>
          </p:cNvPr>
          <p:cNvSpPr/>
          <p:nvPr/>
        </p:nvSpPr>
        <p:spPr>
          <a:xfrm>
            <a:off x="4260597" y="542587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ModuleCard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8" name="Rectangle 11">
            <a:extLst>
              <a:ext uri="{FF2B5EF4-FFF2-40B4-BE49-F238E27FC236}">
                <a16:creationId xmlns:a16="http://schemas.microsoft.com/office/drawing/2014/main" id="{96A99AF1-583F-364A-9176-9ACFF1A9E258}"/>
              </a:ext>
            </a:extLst>
          </p:cNvPr>
          <p:cNvSpPr/>
          <p:nvPr/>
        </p:nvSpPr>
        <p:spPr>
          <a:xfrm>
            <a:off x="4272863" y="5859482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OccasionCard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29" name="Elbow Connector 63">
            <a:extLst>
              <a:ext uri="{FF2B5EF4-FFF2-40B4-BE49-F238E27FC236}">
                <a16:creationId xmlns:a16="http://schemas.microsoft.com/office/drawing/2014/main" id="{73A7F5F9-91B8-9A48-8B1D-73AFD71FD2F0}"/>
              </a:ext>
            </a:extLst>
          </p:cNvPr>
          <p:cNvCxnSpPr>
            <a:cxnSpLocks/>
            <a:endCxn id="127" idx="3"/>
          </p:cNvCxnSpPr>
          <p:nvPr/>
        </p:nvCxnSpPr>
        <p:spPr>
          <a:xfrm rot="5400000">
            <a:off x="4015189" y="4029516"/>
            <a:ext cx="2801099" cy="2284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0" name="Elbow Connector 63">
            <a:extLst>
              <a:ext uri="{FF2B5EF4-FFF2-40B4-BE49-F238E27FC236}">
                <a16:creationId xmlns:a16="http://schemas.microsoft.com/office/drawing/2014/main" id="{50C94ECD-A38A-9B42-94AF-FAC47F6880A3}"/>
              </a:ext>
            </a:extLst>
          </p:cNvPr>
          <p:cNvCxnSpPr>
            <a:cxnSpLocks/>
            <a:endCxn id="128" idx="3"/>
          </p:cNvCxnSpPr>
          <p:nvPr/>
        </p:nvCxnSpPr>
        <p:spPr>
          <a:xfrm rot="5400000">
            <a:off x="4033120" y="4481051"/>
            <a:ext cx="2777501" cy="21620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3" name="Freeform 132">
            <a:extLst>
              <a:ext uri="{FF2B5EF4-FFF2-40B4-BE49-F238E27FC236}">
                <a16:creationId xmlns:a16="http://schemas.microsoft.com/office/drawing/2014/main" id="{064011E4-9E7D-9946-AF6B-BB14FAC84F5A}"/>
              </a:ext>
            </a:extLst>
          </p:cNvPr>
          <p:cNvSpPr/>
          <p:nvPr/>
        </p:nvSpPr>
        <p:spPr>
          <a:xfrm flipV="1">
            <a:off x="4497424" y="5699126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1632A3BF-02C9-024D-BE42-ECF32477AF30}"/>
              </a:ext>
            </a:extLst>
          </p:cNvPr>
          <p:cNvSpPr/>
          <p:nvPr/>
        </p:nvSpPr>
        <p:spPr>
          <a:xfrm flipV="1">
            <a:off x="4497423" y="6152493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Rectangle 11">
            <a:extLst>
              <a:ext uri="{FF2B5EF4-FFF2-40B4-BE49-F238E27FC236}">
                <a16:creationId xmlns:a16="http://schemas.microsoft.com/office/drawing/2014/main" id="{D204DFAE-C583-F645-8CE2-EBA4816F13CD}"/>
              </a:ext>
            </a:extLst>
          </p:cNvPr>
          <p:cNvSpPr/>
          <p:nvPr/>
        </p:nvSpPr>
        <p:spPr>
          <a:xfrm>
            <a:off x="2550995" y="3976258"/>
            <a:ext cx="1491362" cy="269717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OccasionBrowserPanel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4" name="Rectangle 11">
            <a:extLst>
              <a:ext uri="{FF2B5EF4-FFF2-40B4-BE49-F238E27FC236}">
                <a16:creationId xmlns:a16="http://schemas.microsoft.com/office/drawing/2014/main" id="{807D58B8-9F3C-454B-BAD6-62EAE527068A}"/>
              </a:ext>
            </a:extLst>
          </p:cNvPr>
          <p:cNvSpPr/>
          <p:nvPr/>
        </p:nvSpPr>
        <p:spPr>
          <a:xfrm>
            <a:off x="2563948" y="4343813"/>
            <a:ext cx="1432993" cy="25589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ModuleBrowserPanel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5" name="Elbow Connector 63">
            <a:extLst>
              <a:ext uri="{FF2B5EF4-FFF2-40B4-BE49-F238E27FC236}">
                <a16:creationId xmlns:a16="http://schemas.microsoft.com/office/drawing/2014/main" id="{7F1A5A63-758D-1A4A-ADDF-2115479ECA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34654" y="3298343"/>
            <a:ext cx="1090215" cy="56410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Elbow Connector 63">
            <a:extLst>
              <a:ext uri="{FF2B5EF4-FFF2-40B4-BE49-F238E27FC236}">
                <a16:creationId xmlns:a16="http://schemas.microsoft.com/office/drawing/2014/main" id="{8F425620-0EF1-6640-98ED-82D4824457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00258" y="2913793"/>
            <a:ext cx="365504" cy="56405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7" name="Elbow Connector 63">
            <a:extLst>
              <a:ext uri="{FF2B5EF4-FFF2-40B4-BE49-F238E27FC236}">
                <a16:creationId xmlns:a16="http://schemas.microsoft.com/office/drawing/2014/main" id="{52C15EB4-5679-E443-916F-7737B395DA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38480" y="3657582"/>
            <a:ext cx="1090215" cy="56410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3AC83B-3768-DD48-B494-97C6E4BA2073}"/>
              </a:ext>
            </a:extLst>
          </p:cNvPr>
          <p:cNvCxnSpPr>
            <a:cxnSpLocks/>
          </p:cNvCxnSpPr>
          <p:nvPr/>
        </p:nvCxnSpPr>
        <p:spPr>
          <a:xfrm>
            <a:off x="4042357" y="4111116"/>
            <a:ext cx="1487612" cy="0"/>
          </a:xfrm>
          <a:prstGeom prst="line">
            <a:avLst/>
          </a:prstGeom>
          <a:ln w="63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B77C6A1-67A2-1E42-8C55-87EE67153327}"/>
              </a:ext>
            </a:extLst>
          </p:cNvPr>
          <p:cNvCxnSpPr>
            <a:cxnSpLocks/>
          </p:cNvCxnSpPr>
          <p:nvPr/>
        </p:nvCxnSpPr>
        <p:spPr>
          <a:xfrm>
            <a:off x="3996773" y="4471760"/>
            <a:ext cx="1533196" cy="0"/>
          </a:xfrm>
          <a:prstGeom prst="line">
            <a:avLst/>
          </a:prstGeom>
          <a:ln w="63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2018-11-12T06:55:02Z</cp:lastPrinted>
  <dcterms:created xsi:type="dcterms:W3CDTF">2017-01-07T09:51:36Z</dcterms:created>
  <dcterms:modified xsi:type="dcterms:W3CDTF">2018-11-12T07:08:49Z</dcterms:modified>
</cp:coreProperties>
</file>