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238C9F-D84E-4CB1-9D86-6978F1268C4E}" v="13" dt="2018-10-25T18:08:34.2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 Sien Ho" userId="03515f1a-cd05-4b48-bd07-e232f2fd8730" providerId="ADAL" clId="{6A238C9F-D84E-4CB1-9D86-6978F1268C4E}"/>
    <pc:docChg chg="undo custSel addSld delSld modSld sldOrd">
      <pc:chgData name="Zong Sien Ho" userId="03515f1a-cd05-4b48-bd07-e232f2fd8730" providerId="ADAL" clId="{6A238C9F-D84E-4CB1-9D86-6978F1268C4E}" dt="2018-10-25T18:13:01.608" v="467" actId="2696"/>
      <pc:docMkLst>
        <pc:docMk/>
      </pc:docMkLst>
      <pc:sldChg chg="del">
        <pc:chgData name="Zong Sien Ho" userId="03515f1a-cd05-4b48-bd07-e232f2fd8730" providerId="ADAL" clId="{6A238C9F-D84E-4CB1-9D86-6978F1268C4E}" dt="2018-10-25T18:13:01.608" v="467" actId="2696"/>
        <pc:sldMkLst>
          <pc:docMk/>
          <pc:sldMk cId="131833642" sldId="256"/>
        </pc:sldMkLst>
      </pc:sldChg>
      <pc:sldChg chg="addSp delSp modSp modNotesTx">
        <pc:chgData name="Zong Sien Ho" userId="03515f1a-cd05-4b48-bd07-e232f2fd8730" providerId="ADAL" clId="{6A238C9F-D84E-4CB1-9D86-6978F1268C4E}" dt="2018-10-25T18:12:04.446" v="460" actId="1076"/>
        <pc:sldMkLst>
          <pc:docMk/>
          <pc:sldMk cId="2227900923" sldId="257"/>
        </pc:sldMkLst>
        <pc:spChg chg="del">
          <ac:chgData name="Zong Sien Ho" userId="03515f1a-cd05-4b48-bd07-e232f2fd8730" providerId="ADAL" clId="{6A238C9F-D84E-4CB1-9D86-6978F1268C4E}" dt="2018-10-25T18:08:42.270" v="454" actId="478"/>
          <ac:spMkLst>
            <pc:docMk/>
            <pc:sldMk cId="2227900923" sldId="257"/>
            <ac:spMk id="2" creationId="{6935F370-53AC-4B1E-A19F-38599F59994F}"/>
          </ac:spMkLst>
        </pc:spChg>
        <pc:spChg chg="add del mod">
          <ac:chgData name="Zong Sien Ho" userId="03515f1a-cd05-4b48-bd07-e232f2fd8730" providerId="ADAL" clId="{6A238C9F-D84E-4CB1-9D86-6978F1268C4E}" dt="2018-10-25T16:36:06.024" v="2" actId="11529"/>
          <ac:spMkLst>
            <pc:docMk/>
            <pc:sldMk cId="2227900923" sldId="257"/>
            <ac:spMk id="3" creationId="{EB271A4F-A1CB-4115-940F-BFE0546DD48D}"/>
          </ac:spMkLst>
        </pc:spChg>
        <pc:spChg chg="add mod">
          <ac:chgData name="Zong Sien Ho" userId="03515f1a-cd05-4b48-bd07-e232f2fd8730" providerId="ADAL" clId="{6A238C9F-D84E-4CB1-9D86-6978F1268C4E}" dt="2018-10-25T17:12:31.265" v="452" actId="20577"/>
          <ac:spMkLst>
            <pc:docMk/>
            <pc:sldMk cId="2227900923" sldId="257"/>
            <ac:spMk id="4" creationId="{45DB795E-DD9D-48F2-A4CF-BC410125DDE0}"/>
          </ac:spMkLst>
        </pc:spChg>
        <pc:spChg chg="add mod">
          <ac:chgData name="Zong Sien Ho" userId="03515f1a-cd05-4b48-bd07-e232f2fd8730" providerId="ADAL" clId="{6A238C9F-D84E-4CB1-9D86-6978F1268C4E}" dt="2018-10-25T17:05:20.033" v="405" actId="1076"/>
          <ac:spMkLst>
            <pc:docMk/>
            <pc:sldMk cId="2227900923" sldId="257"/>
            <ac:spMk id="5" creationId="{B1E1E63E-427A-4B55-8F12-44BD39504423}"/>
          </ac:spMkLst>
        </pc:spChg>
        <pc:spChg chg="add mod">
          <ac:chgData name="Zong Sien Ho" userId="03515f1a-cd05-4b48-bd07-e232f2fd8730" providerId="ADAL" clId="{6A238C9F-D84E-4CB1-9D86-6978F1268C4E}" dt="2018-10-25T17:01:59.565" v="381" actId="1076"/>
          <ac:spMkLst>
            <pc:docMk/>
            <pc:sldMk cId="2227900923" sldId="257"/>
            <ac:spMk id="6" creationId="{FFE2487C-36CF-44F9-928B-12A0404894B1}"/>
          </ac:spMkLst>
        </pc:spChg>
        <pc:spChg chg="add mod">
          <ac:chgData name="Zong Sien Ho" userId="03515f1a-cd05-4b48-bd07-e232f2fd8730" providerId="ADAL" clId="{6A238C9F-D84E-4CB1-9D86-6978F1268C4E}" dt="2018-10-25T17:05:02.165" v="401" actId="208"/>
          <ac:spMkLst>
            <pc:docMk/>
            <pc:sldMk cId="2227900923" sldId="257"/>
            <ac:spMk id="18" creationId="{0ADADE01-5060-4667-92B1-ED3FDCA3C6E9}"/>
          </ac:spMkLst>
        </pc:spChg>
        <pc:spChg chg="add mod">
          <ac:chgData name="Zong Sien Ho" userId="03515f1a-cd05-4b48-bd07-e232f2fd8730" providerId="ADAL" clId="{6A238C9F-D84E-4CB1-9D86-6978F1268C4E}" dt="2018-10-25T18:12:04.446" v="460" actId="1076"/>
          <ac:spMkLst>
            <pc:docMk/>
            <pc:sldMk cId="2227900923" sldId="257"/>
            <ac:spMk id="22" creationId="{59840A53-1E5F-4700-808E-CF820ABDB63C}"/>
          </ac:spMkLst>
        </pc:spChg>
        <pc:spChg chg="add del mod">
          <ac:chgData name="Zong Sien Ho" userId="03515f1a-cd05-4b48-bd07-e232f2fd8730" providerId="ADAL" clId="{6A238C9F-D84E-4CB1-9D86-6978F1268C4E}" dt="2018-10-25T18:08:43.995" v="455" actId="478"/>
          <ac:spMkLst>
            <pc:docMk/>
            <pc:sldMk cId="2227900923" sldId="257"/>
            <ac:spMk id="30" creationId="{CA0ABACE-4B5B-46CD-8BEF-8602542B10EF}"/>
          </ac:spMkLst>
        </pc:spChg>
        <pc:picChg chg="mod">
          <ac:chgData name="Zong Sien Ho" userId="03515f1a-cd05-4b48-bd07-e232f2fd8730" providerId="ADAL" clId="{6A238C9F-D84E-4CB1-9D86-6978F1268C4E}" dt="2018-10-25T18:11:58.276" v="459" actId="1076"/>
          <ac:picMkLst>
            <pc:docMk/>
            <pc:sldMk cId="2227900923" sldId="257"/>
            <ac:picMk id="7" creationId="{CFB03C40-318A-46AE-987F-B0FD941E5367}"/>
          </ac:picMkLst>
        </pc:picChg>
        <pc:cxnChg chg="add mod">
          <ac:chgData name="Zong Sien Ho" userId="03515f1a-cd05-4b48-bd07-e232f2fd8730" providerId="ADAL" clId="{6A238C9F-D84E-4CB1-9D86-6978F1268C4E}" dt="2018-10-25T17:06:49.206" v="416" actId="208"/>
          <ac:cxnSpMkLst>
            <pc:docMk/>
            <pc:sldMk cId="2227900923" sldId="257"/>
            <ac:cxnSpMk id="9" creationId="{4AE89325-AC19-4968-97A2-D579FF5E77BB}"/>
          </ac:cxnSpMkLst>
        </pc:cxnChg>
        <pc:cxnChg chg="add del mod">
          <ac:chgData name="Zong Sien Ho" userId="03515f1a-cd05-4b48-bd07-e232f2fd8730" providerId="ADAL" clId="{6A238C9F-D84E-4CB1-9D86-6978F1268C4E}" dt="2018-10-25T17:00:30.603" v="380" actId="478"/>
          <ac:cxnSpMkLst>
            <pc:docMk/>
            <pc:sldMk cId="2227900923" sldId="257"/>
            <ac:cxnSpMk id="11" creationId="{290ECD81-A355-4A81-A7A7-5F5CD262980E}"/>
          </ac:cxnSpMkLst>
        </pc:cxnChg>
        <pc:cxnChg chg="add mod">
          <ac:chgData name="Zong Sien Ho" userId="03515f1a-cd05-4b48-bd07-e232f2fd8730" providerId="ADAL" clId="{6A238C9F-D84E-4CB1-9D86-6978F1268C4E}" dt="2018-10-25T17:06:40.858" v="415" actId="208"/>
          <ac:cxnSpMkLst>
            <pc:docMk/>
            <pc:sldMk cId="2227900923" sldId="257"/>
            <ac:cxnSpMk id="15" creationId="{0BABA151-61E4-4A9D-B9EA-E1A36FD19047}"/>
          </ac:cxnSpMkLst>
        </pc:cxnChg>
        <pc:cxnChg chg="add mod">
          <ac:chgData name="Zong Sien Ho" userId="03515f1a-cd05-4b48-bd07-e232f2fd8730" providerId="ADAL" clId="{6A238C9F-D84E-4CB1-9D86-6978F1268C4E}" dt="2018-10-25T17:07:10.836" v="420" actId="14100"/>
          <ac:cxnSpMkLst>
            <pc:docMk/>
            <pc:sldMk cId="2227900923" sldId="257"/>
            <ac:cxnSpMk id="25" creationId="{D33E15E1-5275-4471-8ED7-A7F3FFC7BB88}"/>
          </ac:cxnSpMkLst>
        </pc:cxnChg>
      </pc:sldChg>
      <pc:sldChg chg="add del">
        <pc:chgData name="Zong Sien Ho" userId="03515f1a-cd05-4b48-bd07-e232f2fd8730" providerId="ADAL" clId="{6A238C9F-D84E-4CB1-9D86-6978F1268C4E}" dt="2018-10-25T18:12:53.869" v="466" actId="2696"/>
        <pc:sldMkLst>
          <pc:docMk/>
          <pc:sldMk cId="243243776" sldId="258"/>
        </pc:sldMkLst>
      </pc:sldChg>
      <pc:sldChg chg="del">
        <pc:chgData name="Zong Sien Ho" userId="03515f1a-cd05-4b48-bd07-e232f2fd8730" providerId="ADAL" clId="{6A238C9F-D84E-4CB1-9D86-6978F1268C4E}" dt="2018-10-25T18:12:53.846" v="465" actId="2696"/>
        <pc:sldMkLst>
          <pc:docMk/>
          <pc:sldMk cId="411857506" sldId="259"/>
        </pc:sldMkLst>
      </pc:sldChg>
      <pc:sldChg chg="add del ord">
        <pc:chgData name="Zong Sien Ho" userId="03515f1a-cd05-4b48-bd07-e232f2fd8730" providerId="ADAL" clId="{6A238C9F-D84E-4CB1-9D86-6978F1268C4E}" dt="2018-10-25T18:12:50.481" v="464" actId="2696"/>
        <pc:sldMkLst>
          <pc:docMk/>
          <pc:sldMk cId="872967317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CF5E7-E31A-4602-B245-86A43E17DA11}" type="datetimeFigureOut">
              <a:rPr lang="en-SG" smtClean="0"/>
              <a:t>26/10/2018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2BFB5-1360-4357-BA82-DB92844AD0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0376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Formatting however you want, separate topics</a:t>
            </a:r>
          </a:p>
          <a:p>
            <a:r>
              <a:rPr lang="en-SG" dirty="0"/>
              <a:t>Unhappy with your import, use undo! To revert to status before import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2BFB5-1360-4357-BA82-DB92844AD014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9882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8A153-B34E-4E01-8C56-AAAAF4A39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C086C-1AEC-4F77-83FE-311066945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CD4B6-C77A-44DC-A588-35C0F7C9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27AB2-7502-4544-ABD2-9A60B681E81A}" type="datetimeFigureOut">
              <a:rPr lang="en-SG" smtClean="0"/>
              <a:t>26/10/2018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6DC88-8D33-4FDF-8FBD-CD484994B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F2759-F769-43F4-A3EE-8AC0CBE82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9D08-0A5D-48DA-B6AD-75EC140056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690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519C5-8D75-491B-8F5E-3173C694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4FA56-5240-41D6-BD27-96CB6B5CE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382F4-C336-4CB5-98D1-3A128F859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27AB2-7502-4544-ABD2-9A60B681E81A}" type="datetimeFigureOut">
              <a:rPr lang="en-SG" smtClean="0"/>
              <a:t>26/10/2018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DAB3C-D3B3-4569-A6C1-346DF607A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36424-20A3-4995-95B8-FFFAD3D3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9D08-0A5D-48DA-B6AD-75EC140056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2249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07E28A-ACD5-4A12-8497-31E22EBA2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75D33-D81C-4436-A104-3B797C9CE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CD1DA-0F10-44C9-B30E-46328A71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27AB2-7502-4544-ABD2-9A60B681E81A}" type="datetimeFigureOut">
              <a:rPr lang="en-SG" smtClean="0"/>
              <a:t>26/10/2018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047CF-03E2-4644-92AD-B6BB0B8D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FB70D-C5F5-45D2-9F14-C0E117A4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9D08-0A5D-48DA-B6AD-75EC140056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874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CD04-A95E-4337-88C5-CBBA2C2F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A1941-FC54-4FC8-B5B8-85B8D34B8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B0ECE-A3CA-4A92-9CCE-3216B63C2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27AB2-7502-4544-ABD2-9A60B681E81A}" type="datetimeFigureOut">
              <a:rPr lang="en-SG" smtClean="0"/>
              <a:t>26/10/2018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21B5-3B74-4745-8436-05534739C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84DF2-70D8-454E-B89A-CEAD8910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9D08-0A5D-48DA-B6AD-75EC140056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148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F0142-58D2-4A2F-9365-EE63DC92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F662E-7153-4491-A828-CD56E94E1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AD1F9-BB11-41C5-A3C7-AD8F417F3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27AB2-7502-4544-ABD2-9A60B681E81A}" type="datetimeFigureOut">
              <a:rPr lang="en-SG" smtClean="0"/>
              <a:t>26/10/2018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A3CCF-0D18-4666-B121-68CEDCE5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3AC36-83D3-4911-B814-52AAB2A7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9D08-0A5D-48DA-B6AD-75EC140056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9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34EA3-44C8-474F-A296-30BDB0E12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CF195-1717-4295-ADB3-93A7F82D4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28CCE-C90B-4808-9D56-438A8CB40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C35A2-C0A4-4446-929A-44038523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27AB2-7502-4544-ABD2-9A60B681E81A}" type="datetimeFigureOut">
              <a:rPr lang="en-SG" smtClean="0"/>
              <a:t>26/10/2018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BEDE9-744A-41D3-B1D8-128C1587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3A0BA-D34B-4256-B442-37877469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9D08-0A5D-48DA-B6AD-75EC140056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294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04B69-1C45-4E69-8C0C-F6A809444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7E75D-AB8F-45CF-B66C-6352B8128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D733A-BC12-453D-ABE2-B295FB35F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19C4E3-A2B3-4045-AE42-B08E7B790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6E78A3-2956-406A-8BE9-9A3C157EE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D5910-1D9E-49C3-9BCB-72956295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27AB2-7502-4544-ABD2-9A60B681E81A}" type="datetimeFigureOut">
              <a:rPr lang="en-SG" smtClean="0"/>
              <a:t>26/10/2018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FFC47C-C7DF-405F-B4A9-51F7BDF4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D1F48D-3E2C-461B-8BE1-3FAED144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9D08-0A5D-48DA-B6AD-75EC140056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928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9309-E990-4675-B928-87EFC244F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D482C0-A943-49DF-B9B5-B6FC36DCE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27AB2-7502-4544-ABD2-9A60B681E81A}" type="datetimeFigureOut">
              <a:rPr lang="en-SG" smtClean="0"/>
              <a:t>26/10/2018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1AB99-C053-46F8-B821-0C31273D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B439B-D496-4846-9FAD-F288267E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9D08-0A5D-48DA-B6AD-75EC140056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054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9FE05-4332-45C6-B019-070EFEBB8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27AB2-7502-4544-ABD2-9A60B681E81A}" type="datetimeFigureOut">
              <a:rPr lang="en-SG" smtClean="0"/>
              <a:t>26/10/2018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BD4CD3-E434-40E3-B5AD-4D45C07BD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5288F-ABAB-453B-94C4-6C8D55D4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9D08-0A5D-48DA-B6AD-75EC140056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580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910D-E541-4FF9-892C-4B314122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6BFAA-C225-4CE3-9B9E-4CA823C2A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C0CA8-ACDA-4F33-B1BC-D34884ACB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F1CFC-9E4B-4619-A3A0-145BF701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27AB2-7502-4544-ABD2-9A60B681E81A}" type="datetimeFigureOut">
              <a:rPr lang="en-SG" smtClean="0"/>
              <a:t>26/10/2018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D3A79-2363-4675-9553-1F959596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315E0-7761-4C83-8F6E-03137B12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9D08-0A5D-48DA-B6AD-75EC140056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241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3B507-98A1-456F-8705-B4B27B33B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081F3B-02DC-48CD-9B99-161DDD498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0674D-B999-46DD-BB39-453412AD1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2A738-54CF-407A-9383-3CCF1984F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27AB2-7502-4544-ABD2-9A60B681E81A}" type="datetimeFigureOut">
              <a:rPr lang="en-SG" smtClean="0"/>
              <a:t>26/10/2018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9E6BA-0B26-4BB3-966C-A1AF410B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9D50C-5E1B-4447-845E-39A05CB4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9D08-0A5D-48DA-B6AD-75EC140056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225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71BEBA-FB87-4AF1-A5B7-34349E0E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7BC6F-B95C-4915-AE6C-ACF27301D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2788D-3485-471E-BC16-88B8AC24A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27AB2-7502-4544-ABD2-9A60B681E81A}" type="datetimeFigureOut">
              <a:rPr lang="en-SG" smtClean="0"/>
              <a:t>26/10/2018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EC03D-7233-4AA8-B707-70C2D1958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F1539-E61F-4E31-BD1C-1F4A2DCAA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39D08-0A5D-48DA-B6AD-75EC140056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009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B03C40-318A-46AE-987F-B0FD941E5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85874" y="2141537"/>
            <a:ext cx="4220251" cy="43513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DB795E-DD9D-48F2-A4CF-BC410125DDE0}"/>
              </a:ext>
            </a:extLst>
          </p:cNvPr>
          <p:cNvSpPr txBox="1"/>
          <p:nvPr/>
        </p:nvSpPr>
        <p:spPr>
          <a:xfrm>
            <a:off x="1408867" y="2012262"/>
            <a:ext cx="1911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Before each topic:</a:t>
            </a:r>
            <a:br>
              <a:rPr lang="en-SG" dirty="0"/>
            </a:br>
            <a:r>
              <a:rPr lang="en-SG" dirty="0"/>
              <a:t>SPACE + prefix “t/”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1E63E-427A-4B55-8F12-44BD39504423}"/>
              </a:ext>
            </a:extLst>
          </p:cNvPr>
          <p:cNvSpPr txBox="1"/>
          <p:nvPr/>
        </p:nvSpPr>
        <p:spPr>
          <a:xfrm>
            <a:off x="4875841" y="1378025"/>
            <a:ext cx="3552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Between Question and Answer: TAB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E2487C-36CF-44F9-928B-12A0404894B1}"/>
              </a:ext>
            </a:extLst>
          </p:cNvPr>
          <p:cNvSpPr txBox="1"/>
          <p:nvPr/>
        </p:nvSpPr>
        <p:spPr>
          <a:xfrm>
            <a:off x="8428608" y="2731195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Between Cards: NEW LINE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E89325-AC19-4968-97A2-D579FF5E77BB}"/>
              </a:ext>
            </a:extLst>
          </p:cNvPr>
          <p:cNvCxnSpPr>
            <a:cxnSpLocks/>
          </p:cNvCxnSpPr>
          <p:nvPr/>
        </p:nvCxnSpPr>
        <p:spPr>
          <a:xfrm>
            <a:off x="3287852" y="2393731"/>
            <a:ext cx="614505" cy="235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ABA151-61E4-4A9D-B9EA-E1A36FD19047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652224" y="1747357"/>
            <a:ext cx="1" cy="881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ADADE01-5060-4667-92B1-ED3FDCA3C6E9}"/>
              </a:ext>
            </a:extLst>
          </p:cNvPr>
          <p:cNvSpPr/>
          <p:nvPr/>
        </p:nvSpPr>
        <p:spPr>
          <a:xfrm>
            <a:off x="6391921" y="2681854"/>
            <a:ext cx="524262" cy="22194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9840A53-1E5F-4700-808E-CF820ABDB63C}"/>
              </a:ext>
            </a:extLst>
          </p:cNvPr>
          <p:cNvSpPr/>
          <p:nvPr/>
        </p:nvSpPr>
        <p:spPr>
          <a:xfrm>
            <a:off x="3955309" y="2541008"/>
            <a:ext cx="283500" cy="23517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33E15E1-5275-4471-8ED7-A7F3FFC7BB88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7872413" y="2886075"/>
            <a:ext cx="556195" cy="29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90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5823B-C432-44A7-9FE9-19F1E64A8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Enter import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43881-CFC6-4603-92DE-FFC2E6EB9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2967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40</Words>
  <Application>Microsoft Office PowerPoint</Application>
  <PresentationFormat>Widescreen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Enter import command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Zong Sien Ho</dc:creator>
  <cp:lastModifiedBy>Zong Sien Ho</cp:lastModifiedBy>
  <cp:revision>3</cp:revision>
  <dcterms:created xsi:type="dcterms:W3CDTF">2018-10-24T05:49:24Z</dcterms:created>
  <dcterms:modified xsi:type="dcterms:W3CDTF">2018-10-25T18:13:10Z</dcterms:modified>
</cp:coreProperties>
</file>