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4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1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8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0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43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2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1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4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92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93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4C5C6-108F-431D-A308-6071880E082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55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33" b="57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47782" y="1930522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liststock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3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01" b="5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55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232" b="5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3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502" b="5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749964" y="5384799"/>
            <a:ext cx="509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New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added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located</a:t>
            </a:r>
            <a:r>
              <a:rPr lang="fr-FR" dirty="0" smtClean="0">
                <a:solidFill>
                  <a:schemeClr val="bg1"/>
                </a:solidFill>
              </a:rPr>
              <a:t> at the last of the </a:t>
            </a:r>
            <a:r>
              <a:rPr lang="fr-FR" dirty="0" err="1" smtClean="0">
                <a:solidFill>
                  <a:schemeClr val="bg1"/>
                </a:solidFill>
              </a:rPr>
              <a:t>list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Scroll all the </a:t>
            </a:r>
            <a:r>
              <a:rPr lang="fr-FR" dirty="0" err="1" smtClean="0">
                <a:solidFill>
                  <a:schemeClr val="bg1"/>
                </a:solidFill>
              </a:rPr>
              <a:t>way</a:t>
            </a:r>
            <a:r>
              <a:rPr lang="fr-FR" dirty="0" smtClean="0">
                <a:solidFill>
                  <a:schemeClr val="bg1"/>
                </a:solidFill>
              </a:rPr>
              <a:t> down to </a:t>
            </a:r>
            <a:r>
              <a:rPr lang="fr-FR" dirty="0" err="1" smtClean="0">
                <a:solidFill>
                  <a:schemeClr val="bg1"/>
                </a:solidFill>
              </a:rPr>
              <a:t>see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it!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16000" y="5578763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32" b="55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3749964" y="5384799"/>
            <a:ext cx="308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Step</a:t>
            </a:r>
            <a:r>
              <a:rPr lang="fr-FR" smtClean="0">
                <a:solidFill>
                  <a:schemeClr val="bg1"/>
                </a:solidFill>
              </a:rPr>
              <a:t> 2</a:t>
            </a:r>
            <a:r>
              <a:rPr lang="fr-FR" dirty="0" smtClean="0">
                <a:solidFill>
                  <a:schemeClr val="bg1"/>
                </a:solidFill>
              </a:rPr>
              <a:t>. Scroll all the </a:t>
            </a:r>
            <a:r>
              <a:rPr lang="fr-FR" dirty="0" err="1" smtClean="0">
                <a:solidFill>
                  <a:schemeClr val="bg1"/>
                </a:solidFill>
              </a:rPr>
              <a:t>way</a:t>
            </a:r>
            <a:r>
              <a:rPr lang="fr-FR" dirty="0" smtClean="0">
                <a:solidFill>
                  <a:schemeClr val="bg1"/>
                </a:solidFill>
              </a:rPr>
              <a:t> down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to </a:t>
            </a:r>
            <a:r>
              <a:rPr lang="fr-FR" dirty="0" err="1" smtClean="0">
                <a:solidFill>
                  <a:schemeClr val="bg1"/>
                </a:solidFill>
              </a:rPr>
              <a:t>see</a:t>
            </a:r>
            <a:r>
              <a:rPr lang="fr-FR" dirty="0" smtClean="0">
                <a:solidFill>
                  <a:schemeClr val="bg1"/>
                </a:solidFill>
              </a:rPr>
              <a:t> the new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16000" y="5578763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9720" y="1902752"/>
            <a:ext cx="74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Step</a:t>
            </a:r>
            <a:r>
              <a:rPr lang="fr-FR" dirty="0" smtClean="0">
                <a:solidFill>
                  <a:schemeClr val="bg1"/>
                </a:solidFill>
              </a:rPr>
              <a:t> 1</a:t>
            </a:r>
            <a:r>
              <a:rPr lang="fr-FR" dirty="0" smtClean="0">
                <a:solidFill>
                  <a:schemeClr val="bg1"/>
                </a:solidFill>
              </a:rPr>
              <a:t>. Type the command in the command box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the </a:t>
            </a:r>
            <a:r>
              <a:rPr lang="fr-FR" dirty="0" err="1" smtClean="0">
                <a:solidFill>
                  <a:schemeClr val="bg1"/>
                </a:solidFill>
              </a:rPr>
              <a:t>desired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parameters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0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4</cp:revision>
  <dcterms:created xsi:type="dcterms:W3CDTF">2018-11-06T14:44:13Z</dcterms:created>
  <dcterms:modified xsi:type="dcterms:W3CDTF">2018-11-12T04:59:59Z</dcterms:modified>
</cp:coreProperties>
</file>