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4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48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8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0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1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62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361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7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71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74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97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3840-DCE7-4977-B550-CF73E465F40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3DB1-7F23-4F8C-952C-31FE32D282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44" b="5712"/>
          <a:stretch/>
        </p:blipFill>
        <p:spPr>
          <a:xfrm>
            <a:off x="1" y="0"/>
            <a:ext cx="12192000" cy="69065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4727" y="1930401"/>
            <a:ext cx="12007273" cy="406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35142" y="3477490"/>
            <a:ext cx="3153003" cy="3117273"/>
          </a:xfrm>
          <a:prstGeom prst="roundRect">
            <a:avLst>
              <a:gd name="adj" fmla="val 80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330036" y="1962913"/>
            <a:ext cx="481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Step 1</a:t>
            </a:r>
            <a:r>
              <a:rPr lang="en-SG" dirty="0" smtClean="0">
                <a:solidFill>
                  <a:schemeClr val="bg1"/>
                </a:solidFill>
              </a:rPr>
              <a:t>. Type “</a:t>
            </a:r>
            <a:r>
              <a:rPr lang="en-SG" dirty="0" err="1" smtClean="0">
                <a:solidFill>
                  <a:schemeClr val="bg1"/>
                </a:solidFill>
              </a:rPr>
              <a:t>checkstock</a:t>
            </a:r>
            <a:r>
              <a:rPr lang="en-SG" dirty="0" smtClean="0">
                <a:solidFill>
                  <a:schemeClr val="bg1"/>
                </a:solidFill>
              </a:rPr>
              <a:t>” into the command box.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0380" y="3897870"/>
            <a:ext cx="381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mtClean="0">
                <a:solidFill>
                  <a:schemeClr val="bg1"/>
                </a:solidFill>
              </a:rPr>
              <a:t>Step 2</a:t>
            </a:r>
            <a:r>
              <a:rPr lang="en-SG" dirty="0" smtClean="0">
                <a:solidFill>
                  <a:schemeClr val="bg1"/>
                </a:solidFill>
              </a:rPr>
              <a:t>. See the medicine panel for the 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list of medicines that are low in stock.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4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3</cp:revision>
  <dcterms:created xsi:type="dcterms:W3CDTF">2018-11-11T08:40:12Z</dcterms:created>
  <dcterms:modified xsi:type="dcterms:W3CDTF">2018-11-12T05:00:29Z</dcterms:modified>
</cp:coreProperties>
</file>