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ADEB-E3B4-4973-991A-98D740741E0F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0475-DD65-48D7-9A38-DFE1B8BC31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981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ADEB-E3B4-4973-991A-98D740741E0F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0475-DD65-48D7-9A38-DFE1B8BC31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996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ADEB-E3B4-4973-991A-98D740741E0F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0475-DD65-48D7-9A38-DFE1B8BC31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310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ADEB-E3B4-4973-991A-98D740741E0F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0475-DD65-48D7-9A38-DFE1B8BC31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452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ADEB-E3B4-4973-991A-98D740741E0F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0475-DD65-48D7-9A38-DFE1B8BC31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205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ADEB-E3B4-4973-991A-98D740741E0F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0475-DD65-48D7-9A38-DFE1B8BC31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880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ADEB-E3B4-4973-991A-98D740741E0F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0475-DD65-48D7-9A38-DFE1B8BC31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754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ADEB-E3B4-4973-991A-98D740741E0F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0475-DD65-48D7-9A38-DFE1B8BC31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194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ADEB-E3B4-4973-991A-98D740741E0F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0475-DD65-48D7-9A38-DFE1B8BC31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667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ADEB-E3B4-4973-991A-98D740741E0F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0475-DD65-48D7-9A38-DFE1B8BC31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929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ADEB-E3B4-4973-991A-98D740741E0F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0475-DD65-48D7-9A38-DFE1B8BC31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315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8ADEB-E3B4-4973-991A-98D740741E0F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30475-DD65-48D7-9A38-DFE1B8BC31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304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68799" y="147784"/>
            <a:ext cx="3278909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{abstract}</a:t>
            </a:r>
          </a:p>
          <a:p>
            <a:pPr algn="ctr"/>
            <a:r>
              <a:rPr lang="fr-FR" dirty="0" smtClean="0"/>
              <a:t>Command</a:t>
            </a:r>
            <a:endParaRPr lang="en-SG" dirty="0"/>
          </a:p>
        </p:txBody>
      </p:sp>
      <p:sp>
        <p:nvSpPr>
          <p:cNvPr id="5" name="Isosceles Triangle 4"/>
          <p:cNvSpPr/>
          <p:nvPr/>
        </p:nvSpPr>
        <p:spPr>
          <a:xfrm>
            <a:off x="5477901" y="1062184"/>
            <a:ext cx="1060704" cy="914400"/>
          </a:xfrm>
          <a:prstGeom prst="triangle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Connector 6"/>
          <p:cNvCxnSpPr>
            <a:stCxn id="5" idx="3"/>
          </p:cNvCxnSpPr>
          <p:nvPr/>
        </p:nvCxnSpPr>
        <p:spPr>
          <a:xfrm>
            <a:off x="6008253" y="1976584"/>
            <a:ext cx="13856" cy="59112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3366652"/>
            <a:ext cx="1893454" cy="6834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AddMedicine</a:t>
            </a:r>
            <a:endParaRPr lang="fr-FR" dirty="0" smtClean="0"/>
          </a:p>
          <a:p>
            <a:pPr algn="ctr"/>
            <a:r>
              <a:rPr lang="fr-FR" dirty="0" smtClean="0"/>
              <a:t>Command</a:t>
            </a:r>
            <a:endParaRPr lang="en-SG" dirty="0"/>
          </a:p>
        </p:txBody>
      </p:sp>
      <p:sp>
        <p:nvSpPr>
          <p:cNvPr id="15" name="Rectangle 14"/>
          <p:cNvSpPr/>
          <p:nvPr/>
        </p:nvSpPr>
        <p:spPr>
          <a:xfrm>
            <a:off x="2042387" y="3366652"/>
            <a:ext cx="1893454" cy="6834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EditMedicine</a:t>
            </a:r>
            <a:endParaRPr lang="fr-FR" dirty="0" smtClean="0"/>
          </a:p>
          <a:p>
            <a:pPr algn="ctr"/>
            <a:r>
              <a:rPr lang="fr-FR" dirty="0" smtClean="0"/>
              <a:t>Command</a:t>
            </a:r>
            <a:endParaRPr lang="en-SG" dirty="0"/>
          </a:p>
        </p:txBody>
      </p:sp>
      <p:sp>
        <p:nvSpPr>
          <p:cNvPr id="17" name="Rectangle 16"/>
          <p:cNvSpPr/>
          <p:nvPr/>
        </p:nvSpPr>
        <p:spPr>
          <a:xfrm>
            <a:off x="4084774" y="3366652"/>
            <a:ext cx="1893454" cy="6834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CheckStock</a:t>
            </a:r>
            <a:endParaRPr lang="fr-FR" dirty="0" smtClean="0"/>
          </a:p>
          <a:p>
            <a:pPr algn="ctr"/>
            <a:r>
              <a:rPr lang="fr-FR" dirty="0" smtClean="0"/>
              <a:t>Command</a:t>
            </a:r>
            <a:endParaRPr lang="en-SG" dirty="0"/>
          </a:p>
        </p:txBody>
      </p:sp>
      <p:sp>
        <p:nvSpPr>
          <p:cNvPr id="18" name="Rectangle 17"/>
          <p:cNvSpPr/>
          <p:nvPr/>
        </p:nvSpPr>
        <p:spPr>
          <a:xfrm>
            <a:off x="6159494" y="3366652"/>
            <a:ext cx="1893454" cy="6834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ListStock</a:t>
            </a:r>
            <a:endParaRPr lang="fr-FR" dirty="0" smtClean="0"/>
          </a:p>
          <a:p>
            <a:pPr algn="ctr"/>
            <a:r>
              <a:rPr lang="fr-FR" dirty="0" smtClean="0"/>
              <a:t>Command</a:t>
            </a:r>
            <a:endParaRPr lang="en-SG" dirty="0"/>
          </a:p>
        </p:txBody>
      </p:sp>
      <p:sp>
        <p:nvSpPr>
          <p:cNvPr id="19" name="Rectangle 18"/>
          <p:cNvSpPr/>
          <p:nvPr/>
        </p:nvSpPr>
        <p:spPr>
          <a:xfrm>
            <a:off x="8223826" y="3366652"/>
            <a:ext cx="1893454" cy="6834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FindMedicine</a:t>
            </a:r>
            <a:endParaRPr lang="fr-FR" dirty="0" smtClean="0"/>
          </a:p>
          <a:p>
            <a:pPr algn="ctr"/>
            <a:r>
              <a:rPr lang="fr-FR" dirty="0" smtClean="0"/>
              <a:t>Command</a:t>
            </a:r>
            <a:endParaRPr lang="en-SG" dirty="0"/>
          </a:p>
        </p:txBody>
      </p:sp>
      <p:sp>
        <p:nvSpPr>
          <p:cNvPr id="20" name="Rectangle 19"/>
          <p:cNvSpPr/>
          <p:nvPr/>
        </p:nvSpPr>
        <p:spPr>
          <a:xfrm>
            <a:off x="10298546" y="3366656"/>
            <a:ext cx="1893454" cy="6834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Restock</a:t>
            </a:r>
            <a:endParaRPr lang="fr-FR" dirty="0" smtClean="0"/>
          </a:p>
          <a:p>
            <a:pPr algn="ctr"/>
            <a:r>
              <a:rPr lang="fr-FR" dirty="0" smtClean="0"/>
              <a:t>Command</a:t>
            </a:r>
            <a:endParaRPr lang="en-SG" dirty="0"/>
          </a:p>
        </p:txBody>
      </p:sp>
      <p:cxnSp>
        <p:nvCxnSpPr>
          <p:cNvPr id="22" name="Elbow Connector 21"/>
          <p:cNvCxnSpPr>
            <a:stCxn id="12" idx="0"/>
          </p:cNvCxnSpPr>
          <p:nvPr/>
        </p:nvCxnSpPr>
        <p:spPr>
          <a:xfrm rot="5400000" flipH="1" flipV="1">
            <a:off x="3084948" y="429491"/>
            <a:ext cx="798941" cy="5075382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5" idx="0"/>
          </p:cNvCxnSpPr>
          <p:nvPr/>
        </p:nvCxnSpPr>
        <p:spPr>
          <a:xfrm rot="5400000" flipH="1" flipV="1">
            <a:off x="4084201" y="1472625"/>
            <a:ext cx="798941" cy="2989114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7" idx="0"/>
          </p:cNvCxnSpPr>
          <p:nvPr/>
        </p:nvCxnSpPr>
        <p:spPr>
          <a:xfrm rot="5400000" flipH="1" flipV="1">
            <a:off x="5105394" y="2493819"/>
            <a:ext cx="798941" cy="946727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8" idx="0"/>
          </p:cNvCxnSpPr>
          <p:nvPr/>
        </p:nvCxnSpPr>
        <p:spPr>
          <a:xfrm rot="16200000" flipV="1">
            <a:off x="6161231" y="2421662"/>
            <a:ext cx="798941" cy="1091040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0800000">
            <a:off x="6035391" y="2567711"/>
            <a:ext cx="3212515" cy="798940"/>
          </a:xfrm>
          <a:prstGeom prst="bentConnector3">
            <a:avLst>
              <a:gd name="adj1" fmla="val -27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0" idx="0"/>
          </p:cNvCxnSpPr>
          <p:nvPr/>
        </p:nvCxnSpPr>
        <p:spPr>
          <a:xfrm rot="16200000" flipV="1">
            <a:off x="8227290" y="348673"/>
            <a:ext cx="798947" cy="5237020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745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yucong</dc:creator>
  <cp:lastModifiedBy>lee yucong</cp:lastModifiedBy>
  <cp:revision>3</cp:revision>
  <dcterms:created xsi:type="dcterms:W3CDTF">2018-11-12T04:16:02Z</dcterms:created>
  <dcterms:modified xsi:type="dcterms:W3CDTF">2018-11-12T06:13:26Z</dcterms:modified>
</cp:coreProperties>
</file>