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1F7"/>
    <a:srgbClr val="FF9999"/>
    <a:srgbClr val="CCC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3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4D1B-FEC6-4116-ABFB-574DB6FB4366}" type="datetimeFigureOut">
              <a:rPr lang="en-SG" smtClean="0"/>
              <a:t>11/11/2018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9248-A705-49ED-9153-7C3083B700B2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807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4D1B-FEC6-4116-ABFB-574DB6FB4366}" type="datetimeFigureOut">
              <a:rPr lang="en-SG" smtClean="0"/>
              <a:t>11/11/2018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9248-A705-49ED-9153-7C3083B700B2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2059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4D1B-FEC6-4116-ABFB-574DB6FB4366}" type="datetimeFigureOut">
              <a:rPr lang="en-SG" smtClean="0"/>
              <a:t>11/11/2018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9248-A705-49ED-9153-7C3083B700B2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7343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4D1B-FEC6-4116-ABFB-574DB6FB4366}" type="datetimeFigureOut">
              <a:rPr lang="en-SG" smtClean="0"/>
              <a:t>11/11/2018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9248-A705-49ED-9153-7C3083B700B2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3665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4D1B-FEC6-4116-ABFB-574DB6FB4366}" type="datetimeFigureOut">
              <a:rPr lang="en-SG" smtClean="0"/>
              <a:t>11/11/2018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9248-A705-49ED-9153-7C3083B700B2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2379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4D1B-FEC6-4116-ABFB-574DB6FB4366}" type="datetimeFigureOut">
              <a:rPr lang="en-SG" smtClean="0"/>
              <a:t>11/11/2018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9248-A705-49ED-9153-7C3083B700B2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8677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4D1B-FEC6-4116-ABFB-574DB6FB4366}" type="datetimeFigureOut">
              <a:rPr lang="en-SG" smtClean="0"/>
              <a:t>11/11/2018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9248-A705-49ED-9153-7C3083B700B2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66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4D1B-FEC6-4116-ABFB-574DB6FB4366}" type="datetimeFigureOut">
              <a:rPr lang="en-SG" smtClean="0"/>
              <a:t>11/11/2018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9248-A705-49ED-9153-7C3083B700B2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2833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4D1B-FEC6-4116-ABFB-574DB6FB4366}" type="datetimeFigureOut">
              <a:rPr lang="en-SG" smtClean="0"/>
              <a:t>11/11/2018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9248-A705-49ED-9153-7C3083B700B2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1614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4D1B-FEC6-4116-ABFB-574DB6FB4366}" type="datetimeFigureOut">
              <a:rPr lang="en-SG" smtClean="0"/>
              <a:t>11/11/2018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9248-A705-49ED-9153-7C3083B700B2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3693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4D1B-FEC6-4116-ABFB-574DB6FB4366}" type="datetimeFigureOut">
              <a:rPr lang="en-SG" smtClean="0"/>
              <a:t>11/11/2018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9248-A705-49ED-9153-7C3083B700B2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7965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D4D1B-FEC6-4116-ABFB-574DB6FB4366}" type="datetimeFigureOut">
              <a:rPr lang="en-SG" smtClean="0"/>
              <a:t>11/11/2018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F9248-A705-49ED-9153-7C3083B700B2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4400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65"/>
          <p:cNvSpPr/>
          <p:nvPr/>
        </p:nvSpPr>
        <p:spPr>
          <a:xfrm>
            <a:off x="7356764" y="0"/>
            <a:ext cx="4721630" cy="6858001"/>
          </a:xfrm>
          <a:prstGeom prst="roundRect">
            <a:avLst>
              <a:gd name="adj" fmla="val 3484"/>
            </a:avLst>
          </a:prstGeom>
          <a:solidFill>
            <a:srgbClr val="F4E1F7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smtClean="0">
                <a:solidFill>
                  <a:srgbClr val="7030A0"/>
                </a:solidFill>
              </a:rPr>
              <a:t>Model</a:t>
            </a:r>
            <a:endParaRPr lang="en-SG" sz="1400" b="1" dirty="0">
              <a:solidFill>
                <a:srgbClr val="7030A0"/>
              </a:solidFill>
            </a:endParaRPr>
          </a:p>
        </p:txBody>
      </p:sp>
      <p:sp>
        <p:nvSpPr>
          <p:cNvPr id="5" name="Rectangle 65"/>
          <p:cNvSpPr/>
          <p:nvPr/>
        </p:nvSpPr>
        <p:spPr>
          <a:xfrm>
            <a:off x="58170" y="1"/>
            <a:ext cx="7208299" cy="6858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Logic</a:t>
            </a:r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659869" y="336121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:LogicManager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1296240" y="710091"/>
            <a:ext cx="8124" cy="614790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1224231" y="867599"/>
            <a:ext cx="163452" cy="58675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9" name="Rectangle 62"/>
          <p:cNvSpPr/>
          <p:nvPr/>
        </p:nvSpPr>
        <p:spPr>
          <a:xfrm>
            <a:off x="2258040" y="242407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BookParser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2844780" y="710091"/>
            <a:ext cx="6596" cy="22207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2767576" y="975099"/>
            <a:ext cx="154408" cy="16544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4611642" y="1278042"/>
            <a:ext cx="9133" cy="149103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/>
          <p:cNvSpPr/>
          <p:nvPr/>
        </p:nvSpPr>
        <p:spPr>
          <a:xfrm>
            <a:off x="4535442" y="119309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4" name="Straight Arrow Connector 13"/>
          <p:cNvCxnSpPr>
            <a:endCxn id="45" idx="3"/>
          </p:cNvCxnSpPr>
          <p:nvPr/>
        </p:nvCxnSpPr>
        <p:spPr>
          <a:xfrm flipV="1">
            <a:off x="63500" y="859287"/>
            <a:ext cx="1160732" cy="831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953980" y="1121629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64819" y="284782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execute</a:t>
            </a:r>
            <a:r>
              <a:rPr lang="en-US" dirty="0"/>
              <a:t>()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921984" y="1468373"/>
            <a:ext cx="161345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2920426" y="2436301"/>
            <a:ext cx="160739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527822" y="1713383"/>
            <a:ext cx="185906" cy="7312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471921" y="790433"/>
            <a:ext cx="110426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smtClean="0"/>
              <a:t>parseCommand (“</a:t>
            </a:r>
            <a:r>
              <a:rPr lang="en-US" sz="1200" dirty="0"/>
              <a:t>dm 3 amt/20”)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91573" y="2701762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33" name="Rectangle 62"/>
          <p:cNvSpPr/>
          <p:nvPr/>
        </p:nvSpPr>
        <p:spPr>
          <a:xfrm>
            <a:off x="3876373" y="869557"/>
            <a:ext cx="157446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:DispenseMedicineParser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351812" y="3086206"/>
            <a:ext cx="46998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384499" y="973207"/>
            <a:ext cx="135870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-83136" y="674621"/>
            <a:ext cx="13073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c</a:t>
            </a:r>
            <a:r>
              <a:rPr lang="en-US" sz="1200" dirty="0" smtClean="0"/>
              <a:t>ommand</a:t>
            </a:r>
          </a:p>
          <a:p>
            <a:pPr algn="ctr"/>
            <a:r>
              <a:rPr lang="en-US" sz="1200" dirty="0" smtClean="0"/>
              <a:t>(“dm 3 amt/20”)</a:t>
            </a:r>
            <a:endParaRPr lang="en-US" sz="12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921984" y="1742891"/>
            <a:ext cx="16058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84072" y="1534955"/>
            <a:ext cx="13123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/>
              <a:t>p</a:t>
            </a:r>
            <a:r>
              <a:rPr lang="en-US" sz="1200" dirty="0" smtClean="0"/>
              <a:t>arse(arguments)</a:t>
            </a:r>
            <a:endParaRPr lang="en-US" sz="1200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4611642" y="1945169"/>
            <a:ext cx="58410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030511" y="2116405"/>
            <a:ext cx="152400" cy="1971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60" name="Rectangle 62"/>
          <p:cNvSpPr/>
          <p:nvPr/>
        </p:nvSpPr>
        <p:spPr>
          <a:xfrm>
            <a:off x="5215063" y="1774443"/>
            <a:ext cx="1779805" cy="3414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:DispenseMedicine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6119237" y="2073012"/>
            <a:ext cx="7350" cy="478498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3" name="Straight Arrow Connector 62"/>
          <p:cNvCxnSpPr>
            <a:endCxn id="59" idx="2"/>
          </p:cNvCxnSpPr>
          <p:nvPr/>
        </p:nvCxnSpPr>
        <p:spPr>
          <a:xfrm>
            <a:off x="4713728" y="2313567"/>
            <a:ext cx="139298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051624" y="3086205"/>
            <a:ext cx="152401" cy="35183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4" name="Straight Arrow Connector 73"/>
          <p:cNvCxnSpPr>
            <a:cxnSpLocks/>
            <a:endCxn id="11" idx="2"/>
          </p:cNvCxnSpPr>
          <p:nvPr/>
        </p:nvCxnSpPr>
        <p:spPr>
          <a:xfrm>
            <a:off x="1376632" y="2629523"/>
            <a:ext cx="1468148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6182911" y="3138850"/>
            <a:ext cx="156455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62"/>
          <p:cNvSpPr/>
          <p:nvPr/>
        </p:nvSpPr>
        <p:spPr>
          <a:xfrm>
            <a:off x="7409707" y="469299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:Model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20" name="Straight Connector 119"/>
          <p:cNvCxnSpPr>
            <a:cxnSpLocks/>
            <a:stCxn id="119" idx="2"/>
          </p:cNvCxnSpPr>
          <p:nvPr/>
        </p:nvCxnSpPr>
        <p:spPr>
          <a:xfrm>
            <a:off x="7830525" y="769479"/>
            <a:ext cx="23482" cy="561616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1" name="Rectangle 120"/>
          <p:cNvSpPr/>
          <p:nvPr/>
        </p:nvSpPr>
        <p:spPr>
          <a:xfrm>
            <a:off x="7747469" y="3102007"/>
            <a:ext cx="168896" cy="47491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420163" y="2938688"/>
            <a:ext cx="10529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smtClean="0"/>
              <a:t>getFiltered</a:t>
            </a:r>
            <a:endParaRPr lang="en-US" sz="1200" dirty="0"/>
          </a:p>
          <a:p>
            <a:pPr algn="ctr"/>
            <a:r>
              <a:rPr lang="en-US" sz="1200" dirty="0" smtClean="0"/>
              <a:t>MedicineList()</a:t>
            </a:r>
            <a:endParaRPr lang="en-US" sz="1200" dirty="0"/>
          </a:p>
        </p:txBody>
      </p:sp>
      <p:cxnSp>
        <p:nvCxnSpPr>
          <p:cNvPr id="124" name="Straight Arrow Connector 123"/>
          <p:cNvCxnSpPr/>
          <p:nvPr/>
        </p:nvCxnSpPr>
        <p:spPr>
          <a:xfrm flipV="1">
            <a:off x="6204025" y="3567220"/>
            <a:ext cx="1543444" cy="69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406592" y="3352471"/>
            <a:ext cx="12902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smtClean="0">
                <a:solidFill>
                  <a:srgbClr val="7030A0"/>
                </a:solidFill>
              </a:rPr>
              <a:t>filteredMedicines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6178382" y="3914697"/>
            <a:ext cx="28013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420163" y="3714552"/>
            <a:ext cx="20089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g</a:t>
            </a:r>
            <a:r>
              <a:rPr lang="en-US" sz="1200" dirty="0" smtClean="0"/>
              <a:t>et(index.getZeroBased()</a:t>
            </a:r>
            <a:endParaRPr lang="en-US" sz="1200" dirty="0"/>
          </a:p>
        </p:txBody>
      </p:sp>
      <p:sp>
        <p:nvSpPr>
          <p:cNvPr id="133" name="Rectangle 62"/>
          <p:cNvSpPr/>
          <p:nvPr/>
        </p:nvSpPr>
        <p:spPr>
          <a:xfrm>
            <a:off x="8313203" y="2344859"/>
            <a:ext cx="1501357" cy="50098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lastShownList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:List&lt;Medicine&gt;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0753957" y="5150823"/>
            <a:ext cx="129933" cy="21463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 flipH="1">
            <a:off x="9039717" y="2845843"/>
            <a:ext cx="8926" cy="177199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9" name="Rectangle 138"/>
          <p:cNvSpPr/>
          <p:nvPr/>
        </p:nvSpPr>
        <p:spPr>
          <a:xfrm>
            <a:off x="8982371" y="3906383"/>
            <a:ext cx="129933" cy="3903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6204025" y="4300090"/>
            <a:ext cx="2755071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6764603" y="4096308"/>
            <a:ext cx="12902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smtClean="0">
                <a:solidFill>
                  <a:srgbClr val="7030A0"/>
                </a:solidFill>
              </a:rPr>
              <a:t>medicine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6204025" y="4554014"/>
            <a:ext cx="156630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7762354" y="4548895"/>
            <a:ext cx="146036" cy="26595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204025" y="4324667"/>
            <a:ext cx="149277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smtClean="0"/>
              <a:t>dispenseMedicine</a:t>
            </a:r>
          </a:p>
          <a:p>
            <a:pPr algn="ctr"/>
            <a:r>
              <a:rPr lang="en-US" sz="1200" dirty="0" smtClean="0"/>
              <a:t>(medicine, quantity)</a:t>
            </a:r>
            <a:endParaRPr lang="en-US" sz="1200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6229359" y="5171207"/>
            <a:ext cx="452459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6727527" y="4944703"/>
            <a:ext cx="304763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smtClean="0"/>
              <a:t>addMedicine(medicine, quantity)</a:t>
            </a:r>
            <a:endParaRPr lang="en-US" sz="12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6216254" y="5643674"/>
            <a:ext cx="156630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376402" y="5430953"/>
            <a:ext cx="98036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smtClean="0"/>
              <a:t>updateFilteredMedicineList()</a:t>
            </a:r>
            <a:endParaRPr lang="en-US" sz="1200" dirty="0"/>
          </a:p>
        </p:txBody>
      </p:sp>
      <p:cxnSp>
        <p:nvCxnSpPr>
          <p:cNvPr id="169" name="Straight Arrow Connector 168"/>
          <p:cNvCxnSpPr/>
          <p:nvPr/>
        </p:nvCxnSpPr>
        <p:spPr>
          <a:xfrm flipV="1">
            <a:off x="6182911" y="4819968"/>
            <a:ext cx="1660436" cy="104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7795556" y="5634404"/>
            <a:ext cx="146036" cy="26595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73" name="Rectangle 62"/>
          <p:cNvSpPr/>
          <p:nvPr/>
        </p:nvSpPr>
        <p:spPr>
          <a:xfrm>
            <a:off x="10166264" y="4536052"/>
            <a:ext cx="1305320" cy="50098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currentPatient:CurrentPatient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 flipH="1">
            <a:off x="10818924" y="5037036"/>
            <a:ext cx="8926" cy="11184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6182911" y="5365458"/>
            <a:ext cx="4619657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6182911" y="5900357"/>
            <a:ext cx="1612645" cy="831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1387683" y="6575315"/>
            <a:ext cx="4681710" cy="2920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7566028" y="6362357"/>
            <a:ext cx="108943" cy="13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90" name="Rectangle 62"/>
          <p:cNvSpPr/>
          <p:nvPr/>
        </p:nvSpPr>
        <p:spPr>
          <a:xfrm>
            <a:off x="6678104" y="6124421"/>
            <a:ext cx="1898314" cy="23076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result:CommandResult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 flipV="1">
            <a:off x="6216908" y="6221582"/>
            <a:ext cx="46119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cxnSpLocks/>
          </p:cNvCxnSpPr>
          <p:nvPr/>
        </p:nvCxnSpPr>
        <p:spPr>
          <a:xfrm>
            <a:off x="6216908" y="6500752"/>
            <a:ext cx="133602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3273813" y="6362357"/>
            <a:ext cx="855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smtClean="0"/>
              <a:t>result</a:t>
            </a:r>
            <a:endParaRPr lang="en-US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68267" y="6720539"/>
            <a:ext cx="115596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231964" y="6497583"/>
            <a:ext cx="855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6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4093</TotalTime>
  <Words>57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yucong</dc:creator>
  <cp:lastModifiedBy>lee yucong</cp:lastModifiedBy>
  <cp:revision>13</cp:revision>
  <dcterms:created xsi:type="dcterms:W3CDTF">2018-11-08T09:15:32Z</dcterms:created>
  <dcterms:modified xsi:type="dcterms:W3CDTF">2018-11-11T07:32:08Z</dcterms:modified>
</cp:coreProperties>
</file>