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/>
    <p:restoredTop sz="94633"/>
  </p:normalViewPr>
  <p:slideViewPr>
    <p:cSldViewPr showGuides="1">
      <p:cViewPr varScale="1">
        <p:scale>
          <a:sx n="69" d="100"/>
          <a:sy n="69" d="100"/>
        </p:scale>
        <p:origin x="1376" y="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85800" y="76200"/>
            <a:ext cx="7795535" cy="488066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443115" y="221148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999722" y="1729173"/>
            <a:ext cx="1528636" cy="32623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endCxn id="62" idx="2"/>
          </p:cNvCxnSpPr>
          <p:nvPr/>
        </p:nvCxnSpPr>
        <p:spPr>
          <a:xfrm flipV="1">
            <a:off x="1808398" y="1608488"/>
            <a:ext cx="4425307" cy="1212808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522137" y="1264864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192845" y="135595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175763" y="2384862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476026" y="144371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415859" y="1443714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939715" y="229817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391215" y="1249823"/>
            <a:ext cx="1490560" cy="86917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181723" y="1682596"/>
            <a:ext cx="209492" cy="181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945675" y="159590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258585" y="124982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890907" y="132419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5879612" y="126172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424686" y="134533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660734" y="1432028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278332" y="9679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607882" y="135186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843930" y="1110483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278332" y="129087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6843930" y="1433770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278332" y="161385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6843930" y="1438553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278332" y="194562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6843930" y="1438553"/>
            <a:ext cx="434402" cy="64996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119546" y="1091221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128234" y="790216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826857" y="402012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928821" y="1989967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623336" y="3086102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708935" y="2345081"/>
            <a:ext cx="1274420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995914" y="15151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01191" y="15015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39329" y="1160377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73005" y="24159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15831" y="16084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278332" y="63247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6843930" y="775371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032178" y="65937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736116" y="402012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3890907" y="1410884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235008" y="472820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464224" y="581389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4256488" y="1772243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888810" y="184661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993817" y="203756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stCxn id="72" idx="1"/>
            <a:endCxn id="71" idx="1"/>
          </p:cNvCxnSpPr>
          <p:nvPr/>
        </p:nvCxnSpPr>
        <p:spPr>
          <a:xfrm>
            <a:off x="3888810" y="1933303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Flowchart: Decision 96"/>
          <p:cNvSpPr/>
          <p:nvPr/>
        </p:nvSpPr>
        <p:spPr>
          <a:xfrm rot="5400000">
            <a:off x="4675964" y="216224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8" name="Elbow Connector 87"/>
          <p:cNvCxnSpPr>
            <a:stCxn id="87" idx="3"/>
            <a:endCxn id="90" idx="1"/>
          </p:cNvCxnSpPr>
          <p:nvPr/>
        </p:nvCxnSpPr>
        <p:spPr>
          <a:xfrm rot="16200000" flipH="1">
            <a:off x="4493280" y="2667663"/>
            <a:ext cx="1697876" cy="109646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TextBox 88"/>
          <p:cNvSpPr txBox="1"/>
          <p:nvPr/>
        </p:nvSpPr>
        <p:spPr>
          <a:xfrm>
            <a:off x="5660734" y="3888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0" name="Rectangle 8"/>
          <p:cNvSpPr/>
          <p:nvPr/>
        </p:nvSpPr>
        <p:spPr>
          <a:xfrm>
            <a:off x="5890448" y="389145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Medicine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90"/>
          <p:cNvCxnSpPr>
            <a:cxnSpLocks/>
            <a:endCxn id="90" idx="0"/>
          </p:cNvCxnSpPr>
          <p:nvPr/>
        </p:nvCxnSpPr>
        <p:spPr>
          <a:xfrm>
            <a:off x="1690953" y="2950262"/>
            <a:ext cx="4553588" cy="941189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15721" y="2640473"/>
            <a:ext cx="1" cy="17897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1690953" y="2656610"/>
            <a:ext cx="990" cy="29799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rot="16200000">
            <a:off x="5934837" y="3259967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7271699" y="3586609"/>
            <a:ext cx="107669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MinimumStockQuantity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Flowchart: Decision 96"/>
          <p:cNvSpPr/>
          <p:nvPr/>
        </p:nvSpPr>
        <p:spPr>
          <a:xfrm>
            <a:off x="6601249" y="397057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6" name="Elbow Connector 95"/>
          <p:cNvCxnSpPr>
            <a:cxnSpLocks/>
          </p:cNvCxnSpPr>
          <p:nvPr/>
        </p:nvCxnSpPr>
        <p:spPr>
          <a:xfrm flipV="1">
            <a:off x="6837297" y="3729192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8"/>
          <p:cNvSpPr/>
          <p:nvPr/>
        </p:nvSpPr>
        <p:spPr>
          <a:xfrm>
            <a:off x="7271699" y="3909587"/>
            <a:ext cx="107669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PricePerUnit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1" name="Elbow Connector 100"/>
          <p:cNvCxnSpPr>
            <a:stCxn id="95" idx="3"/>
            <a:endCxn id="98" idx="1"/>
          </p:cNvCxnSpPr>
          <p:nvPr/>
        </p:nvCxnSpPr>
        <p:spPr>
          <a:xfrm flipV="1">
            <a:off x="6837297" y="4052479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2" name="Rectangle 8"/>
          <p:cNvSpPr/>
          <p:nvPr/>
        </p:nvSpPr>
        <p:spPr>
          <a:xfrm>
            <a:off x="7271699" y="4232565"/>
            <a:ext cx="107669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SerialNumber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3" name="Elbow Connector 102"/>
          <p:cNvCxnSpPr>
            <a:stCxn id="95" idx="3"/>
            <a:endCxn id="102" idx="1"/>
          </p:cNvCxnSpPr>
          <p:nvPr/>
        </p:nvCxnSpPr>
        <p:spPr>
          <a:xfrm>
            <a:off x="6837297" y="4057262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Rectangle 8"/>
          <p:cNvSpPr/>
          <p:nvPr/>
        </p:nvSpPr>
        <p:spPr>
          <a:xfrm>
            <a:off x="7271699" y="4564332"/>
            <a:ext cx="107669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Stock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5" name="Elbow Connector 104"/>
          <p:cNvCxnSpPr>
            <a:stCxn id="95" idx="3"/>
            <a:endCxn id="104" idx="1"/>
          </p:cNvCxnSpPr>
          <p:nvPr/>
        </p:nvCxnSpPr>
        <p:spPr>
          <a:xfrm>
            <a:off x="6837297" y="4057262"/>
            <a:ext cx="434402" cy="64996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271699" y="3251188"/>
            <a:ext cx="107669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rgbClr val="7030A0"/>
                </a:solidFill>
              </a:rPr>
              <a:t>MedicineName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8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95" idx="3"/>
            <a:endCxn id="106" idx="1"/>
          </p:cNvCxnSpPr>
          <p:nvPr/>
        </p:nvCxnSpPr>
        <p:spPr>
          <a:xfrm flipV="1">
            <a:off x="6837297" y="3394080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TextBox 109"/>
          <p:cNvSpPr txBox="1"/>
          <p:nvPr/>
        </p:nvSpPr>
        <p:spPr>
          <a:xfrm>
            <a:off x="6034057" y="365258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42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lee yucong</cp:lastModifiedBy>
  <cp:revision>86</cp:revision>
  <dcterms:created xsi:type="dcterms:W3CDTF">2016-07-22T14:33:02Z</dcterms:created>
  <dcterms:modified xsi:type="dcterms:W3CDTF">2018-11-11T16:23:22Z</dcterms:modified>
</cp:coreProperties>
</file>