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5401D-153C-4FE0-B84E-D5EF95123167}" v="5" dt="2018-11-09T06:46:47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ster Sng" userId="26e6fc1e98f81b43" providerId="LiveId" clId="{0065401D-153C-4FE0-B84E-D5EF95123167}"/>
    <pc:docChg chg="custSel modSld">
      <pc:chgData name="Chester Sng" userId="26e6fc1e98f81b43" providerId="LiveId" clId="{0065401D-153C-4FE0-B84E-D5EF95123167}" dt="2018-11-09T06:49:56.226" v="279" actId="20577"/>
      <pc:docMkLst>
        <pc:docMk/>
      </pc:docMkLst>
      <pc:sldChg chg="addSp modSp">
        <pc:chgData name="Chester Sng" userId="26e6fc1e98f81b43" providerId="LiveId" clId="{0065401D-153C-4FE0-B84E-D5EF95123167}" dt="2018-11-09T06:49:56.226" v="279" actId="20577"/>
        <pc:sldMkLst>
          <pc:docMk/>
          <pc:sldMk cId="2428385001" sldId="256"/>
        </pc:sldMkLst>
        <pc:spChg chg="add mod ord">
          <ac:chgData name="Chester Sng" userId="26e6fc1e98f81b43" providerId="LiveId" clId="{0065401D-153C-4FE0-B84E-D5EF95123167}" dt="2018-11-09T06:45:30.103" v="45" actId="14100"/>
          <ac:spMkLst>
            <pc:docMk/>
            <pc:sldMk cId="2428385001" sldId="256"/>
            <ac:spMk id="2" creationId="{4E9BB2F8-0724-4F4F-8CB5-5240ECEAF752}"/>
          </ac:spMkLst>
        </pc:spChg>
        <pc:spChg chg="add mod">
          <ac:chgData name="Chester Sng" userId="26e6fc1e98f81b43" providerId="LiveId" clId="{0065401D-153C-4FE0-B84E-D5EF95123167}" dt="2018-11-09T06:25:32.355" v="42" actId="207"/>
          <ac:spMkLst>
            <pc:docMk/>
            <pc:sldMk cId="2428385001" sldId="256"/>
            <ac:spMk id="3" creationId="{60B9A5B7-2BB2-49BB-AA3E-CDA50DEDC15D}"/>
          </ac:spMkLst>
        </pc:spChg>
        <pc:spChg chg="add mod">
          <ac:chgData name="Chester Sng" userId="26e6fc1e98f81b43" providerId="LiveId" clId="{0065401D-153C-4FE0-B84E-D5EF95123167}" dt="2018-11-09T06:49:56.226" v="279" actId="20577"/>
          <ac:spMkLst>
            <pc:docMk/>
            <pc:sldMk cId="2428385001" sldId="256"/>
            <ac:spMk id="19" creationId="{9FF702C3-C594-48E3-8CC4-3954F9CD8F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C2B-7A1E-416D-B267-971219835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E44F2-B68D-4344-9D5C-843357313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81C9-6AD1-4D48-85C0-E98BDD5A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234C-6057-4C79-8BD2-3C91D792E20F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61923-F8AA-4360-952A-EA3B968B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05B4F-3D75-4077-9FB9-14F28643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433-14C1-48F8-945C-6BB6D4E8E5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366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D072-522B-42F2-A0C5-4E5C8B34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DE49A-F9A6-4AEA-B0E3-737CB8000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3CA50-C835-41A4-9F91-38CC70CE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234C-6057-4C79-8BD2-3C91D792E20F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1BF6F-C795-421B-ABAD-81E7322B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26C2-4A96-4D62-8A75-AE6EEC8C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433-14C1-48F8-945C-6BB6D4E8E5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312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9B67E-DC0E-4213-A414-BAB13A429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9BC20-608B-40EA-AF6D-2D2193365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3FFF-4B39-42CC-83AD-5F114A13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234C-6057-4C79-8BD2-3C91D792E20F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00DB6-FE95-439F-A389-A9D3E5FD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60AD-7FF3-4CBB-8BC8-B1A6EA7E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433-14C1-48F8-945C-6BB6D4E8E5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2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6F9C-DB55-41C5-9DC6-95C0C8D3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13E0-64B7-4DC7-B12B-AB73F412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2361-8528-45C3-A514-B015DFE4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234C-6057-4C79-8BD2-3C91D792E20F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878B-BE71-4A61-86DC-518F59E2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9F0F3-A251-472A-AA7B-CA25A61C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433-14C1-48F8-945C-6BB6D4E8E5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8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7F71-83D6-497D-BDAF-7C5DB5F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E5F08-A5A9-4573-AFBA-43BB70AF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F7C3A-761D-4F7E-8CCB-26FDF992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234C-6057-4C79-8BD2-3C91D792E20F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D7F7-F7E2-4AF4-960F-3B4222F7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39C75-5501-4BAD-9B0F-57A669AC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433-14C1-48F8-945C-6BB6D4E8E5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670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C3B8-98A3-4B51-8FDA-36F9C5E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5E9F-E5AB-4F50-883F-0061C63A7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0BC4B-D4B2-42A2-8ECA-AD536453C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37949-93CF-4DFA-8371-2A3F41A0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234C-6057-4C79-8BD2-3C91D792E20F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DDF2E-D913-448F-8F88-81791DD2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8A794-679C-40E3-90B7-1A45C8F3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433-14C1-48F8-945C-6BB6D4E8E5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44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122A-FD09-4FDF-B34C-73A4D855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04E4B-8A79-46B5-9A1A-720C4DEF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F620C-BC02-4019-A3A2-1F2573ECA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CF0FD-ACC4-4E57-A8A6-D084E7C7E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8E826-CBCB-42ED-9CDB-657EEE27D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89193-8722-4FE5-AF17-988B7662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234C-6057-4C79-8BD2-3C91D792E20F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DEBEF-4C6D-4DEF-B187-9A4C8050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107C2-31F7-48AE-9977-C1D94FEF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433-14C1-48F8-945C-6BB6D4E8E5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933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65F2-49D4-4563-AC16-48C9EF15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C48F7-9FDE-45C3-B8C3-AA670228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234C-6057-4C79-8BD2-3C91D792E20F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F8F62-D459-4A6A-8378-3EBA12CD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E03E-035E-4A3B-BF11-CFF7FF12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433-14C1-48F8-945C-6BB6D4E8E5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0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F1979-049E-4224-ABC5-7BEF7200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234C-6057-4C79-8BD2-3C91D792E20F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6FF22-900A-4DDF-8B8E-C06764DD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6D18F-4D53-40FF-99CA-F3B39644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433-14C1-48F8-945C-6BB6D4E8E5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84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DC93-1E49-48D4-995F-24068BE0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60FD-AA4A-4AA9-A647-6496C2A16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9B66-89A3-4C25-8F1B-23F65E05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FBA7E-4790-4778-A825-499C10C5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234C-6057-4C79-8BD2-3C91D792E20F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8093B-8086-4AA1-B0B7-A8F6D947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38486-B3A9-4575-BE20-9EB1741F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433-14C1-48F8-945C-6BB6D4E8E5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27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8F2D-51C8-4018-BD5C-EAAEEFC7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6A182-2616-46EB-8C20-F4281D2C9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38C43-006D-4781-9FD0-90D7C402D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68413-23F1-42A8-971C-ED8A8BE8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234C-6057-4C79-8BD2-3C91D792E20F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67204-73D1-4101-B2F3-8FC9242B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1E6BE-D5D9-4CDD-B60F-A2D56A38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C433-14C1-48F8-945C-6BB6D4E8E5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57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F7837-11BD-4BD1-A7B0-01DF52A7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BF93-B238-4E4A-8A84-E10B0B31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6667D-9EBA-45A4-BE42-CED913EEC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8234C-6057-4C79-8BD2-3C91D792E20F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A7A4-0A2D-42A8-9715-D8D3DE448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3957-8ABB-49AB-B25C-01D935D85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C433-14C1-48F8-945C-6BB6D4E8E5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225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BB2F8-0724-4F4F-8CB5-5240ECEAF752}"/>
              </a:ext>
            </a:extLst>
          </p:cNvPr>
          <p:cNvSpPr/>
          <p:nvPr/>
        </p:nvSpPr>
        <p:spPr>
          <a:xfrm>
            <a:off x="922352" y="1041621"/>
            <a:ext cx="8977022" cy="3745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6E5B6-E7DA-4605-9D7D-77A60982FDA6}"/>
              </a:ext>
            </a:extLst>
          </p:cNvPr>
          <p:cNvSpPr/>
          <p:nvPr/>
        </p:nvSpPr>
        <p:spPr>
          <a:xfrm>
            <a:off x="1457740" y="3112275"/>
            <a:ext cx="1908313" cy="62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ADD46-B1C8-49DD-8EE6-D28EE1F5719F}"/>
              </a:ext>
            </a:extLst>
          </p:cNvPr>
          <p:cNvSpPr/>
          <p:nvPr/>
        </p:nvSpPr>
        <p:spPr>
          <a:xfrm>
            <a:off x="4599678" y="3118899"/>
            <a:ext cx="1908313" cy="62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ServedPatient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509EF6-CE23-4DD4-B01F-6DFD54697B21}"/>
              </a:ext>
            </a:extLst>
          </p:cNvPr>
          <p:cNvSpPr/>
          <p:nvPr/>
        </p:nvSpPr>
        <p:spPr>
          <a:xfrm>
            <a:off x="7750138" y="3118899"/>
            <a:ext cx="1908313" cy="62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CurrentPatient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33450-8115-4126-AAD8-32031594ABC2}"/>
              </a:ext>
            </a:extLst>
          </p:cNvPr>
          <p:cNvSpPr/>
          <p:nvPr/>
        </p:nvSpPr>
        <p:spPr>
          <a:xfrm>
            <a:off x="1457740" y="1583306"/>
            <a:ext cx="1908313" cy="62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PatientQueue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76F9F8-0649-48D5-8381-9EB74E6790B3}"/>
              </a:ext>
            </a:extLst>
          </p:cNvPr>
          <p:cNvSpPr/>
          <p:nvPr/>
        </p:nvSpPr>
        <p:spPr>
          <a:xfrm>
            <a:off x="4599678" y="1583306"/>
            <a:ext cx="1908313" cy="62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ServedPatientList</a:t>
            </a:r>
            <a:endParaRPr lang="en-SG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E4DC7057-D4C0-45CE-9D5D-9CBE021F62F3}"/>
              </a:ext>
            </a:extLst>
          </p:cNvPr>
          <p:cNvSpPr/>
          <p:nvPr/>
        </p:nvSpPr>
        <p:spPr>
          <a:xfrm>
            <a:off x="4310250" y="3289852"/>
            <a:ext cx="294199" cy="2782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326B71-EE2F-4226-AD3E-1EAD09234F02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3366053" y="3422376"/>
            <a:ext cx="944197" cy="662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03FE54BE-9F7C-47E8-AE3B-1C98FE4330EA}"/>
              </a:ext>
            </a:extLst>
          </p:cNvPr>
          <p:cNvSpPr/>
          <p:nvPr/>
        </p:nvSpPr>
        <p:spPr>
          <a:xfrm>
            <a:off x="7455939" y="3283228"/>
            <a:ext cx="294199" cy="2782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333FE0-C823-43AC-A1D0-8F6D118AE98C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6511742" y="3415752"/>
            <a:ext cx="944197" cy="662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E1F0B3-88F9-4455-9303-536A6B54E0FE}"/>
              </a:ext>
            </a:extLst>
          </p:cNvPr>
          <p:cNvSpPr txBox="1"/>
          <p:nvPr/>
        </p:nvSpPr>
        <p:spPr>
          <a:xfrm>
            <a:off x="6507991" y="3118899"/>
            <a:ext cx="65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2D8F0-6D95-4B39-BCF7-D4F41D5D811D}"/>
              </a:ext>
            </a:extLst>
          </p:cNvPr>
          <p:cNvSpPr txBox="1"/>
          <p:nvPr/>
        </p:nvSpPr>
        <p:spPr>
          <a:xfrm>
            <a:off x="3311629" y="3098257"/>
            <a:ext cx="65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C965C8-A5B1-4446-9E0B-73B24BD6585C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411897" y="2203508"/>
            <a:ext cx="0" cy="90876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56292C-8F61-47A6-AF5C-42A0C56DC75B}"/>
              </a:ext>
            </a:extLst>
          </p:cNvPr>
          <p:cNvSpPr txBox="1"/>
          <p:nvPr/>
        </p:nvSpPr>
        <p:spPr>
          <a:xfrm>
            <a:off x="2467699" y="28817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96582B-65CD-406E-A204-A90B4FFC1EF2}"/>
              </a:ext>
            </a:extLst>
          </p:cNvPr>
          <p:cNvSpPr txBox="1"/>
          <p:nvPr/>
        </p:nvSpPr>
        <p:spPr>
          <a:xfrm>
            <a:off x="5638291" y="28817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849F63-2DEF-44B7-A0E8-5F53A47A818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53834" y="2157672"/>
            <a:ext cx="1" cy="96122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B9A5B7-2BB2-49BB-AA3E-CDA50DEDC15D}"/>
              </a:ext>
            </a:extLst>
          </p:cNvPr>
          <p:cNvSpPr txBox="1"/>
          <p:nvPr/>
        </p:nvSpPr>
        <p:spPr>
          <a:xfrm>
            <a:off x="1121134" y="1184745"/>
            <a:ext cx="80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PQMS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F702C3-C594-48E3-8CC4-3954F9CD8F3A}"/>
              </a:ext>
            </a:extLst>
          </p:cNvPr>
          <p:cNvSpPr/>
          <p:nvPr/>
        </p:nvSpPr>
        <p:spPr>
          <a:xfrm>
            <a:off x="4599677" y="3741802"/>
            <a:ext cx="1908313" cy="912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900" dirty="0"/>
              <a:t>- </a:t>
            </a:r>
            <a:r>
              <a:rPr lang="en-SG" sz="900" dirty="0" err="1"/>
              <a:t>McContent</a:t>
            </a:r>
            <a:r>
              <a:rPr lang="en-SG" sz="900" dirty="0"/>
              <a:t>: String</a:t>
            </a:r>
          </a:p>
          <a:p>
            <a:r>
              <a:rPr lang="en-SG" sz="900" dirty="0"/>
              <a:t>- </a:t>
            </a:r>
            <a:r>
              <a:rPr lang="en-SG" sz="900" dirty="0" err="1"/>
              <a:t>ReferralContent</a:t>
            </a:r>
            <a:r>
              <a:rPr lang="en-SG" sz="900" dirty="0"/>
              <a:t>: String</a:t>
            </a:r>
          </a:p>
          <a:p>
            <a:r>
              <a:rPr lang="en-SG" sz="900" dirty="0"/>
              <a:t>- </a:t>
            </a:r>
            <a:r>
              <a:rPr lang="en-SG" sz="900" dirty="0" err="1"/>
              <a:t>NoteContent</a:t>
            </a:r>
            <a:r>
              <a:rPr lang="en-SG" sz="900" dirty="0"/>
              <a:t>: String</a:t>
            </a:r>
          </a:p>
          <a:p>
            <a:r>
              <a:rPr lang="en-SG" sz="900" dirty="0"/>
              <a:t>- </a:t>
            </a:r>
            <a:r>
              <a:rPr lang="en-SG" sz="900" dirty="0" err="1"/>
              <a:t>MedicineAllocated</a:t>
            </a:r>
            <a:r>
              <a:rPr lang="en-SG" sz="900" dirty="0"/>
              <a:t>: Map&lt;Medicine, Quantity&gt;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42838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Sng Yu Feng Chester</dc:creator>
  <cp:lastModifiedBy>Sng Yu Feng Chester</cp:lastModifiedBy>
  <cp:revision>1</cp:revision>
  <dcterms:created xsi:type="dcterms:W3CDTF">2018-11-09T02:09:08Z</dcterms:created>
  <dcterms:modified xsi:type="dcterms:W3CDTF">2018-11-09T06:50:04Z</dcterms:modified>
</cp:coreProperties>
</file>