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79" autoAdjust="0"/>
  </p:normalViewPr>
  <p:slideViewPr>
    <p:cSldViewPr snapToGrid="0">
      <p:cViewPr varScale="1">
        <p:scale>
          <a:sx n="36" d="100"/>
          <a:sy n="36" d="100"/>
        </p:scale>
        <p:origin x="243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5759-FBE8-4706-95A5-F7381EFC17E3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A7B8-5E80-4AA1-9ABF-12138E6C36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450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5759-FBE8-4706-95A5-F7381EFC17E3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A7B8-5E80-4AA1-9ABF-12138E6C36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225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5759-FBE8-4706-95A5-F7381EFC17E3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A7B8-5E80-4AA1-9ABF-12138E6C36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914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5759-FBE8-4706-95A5-F7381EFC17E3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A7B8-5E80-4AA1-9ABF-12138E6C36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052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5759-FBE8-4706-95A5-F7381EFC17E3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A7B8-5E80-4AA1-9ABF-12138E6C36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002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5759-FBE8-4706-95A5-F7381EFC17E3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A7B8-5E80-4AA1-9ABF-12138E6C36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654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5759-FBE8-4706-95A5-F7381EFC17E3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A7B8-5E80-4AA1-9ABF-12138E6C36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318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5759-FBE8-4706-95A5-F7381EFC17E3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A7B8-5E80-4AA1-9ABF-12138E6C36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306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5759-FBE8-4706-95A5-F7381EFC17E3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A7B8-5E80-4AA1-9ABF-12138E6C36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497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5759-FBE8-4706-95A5-F7381EFC17E3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A7B8-5E80-4AA1-9ABF-12138E6C36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925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5759-FBE8-4706-95A5-F7381EFC17E3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A7B8-5E80-4AA1-9ABF-12138E6C36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380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05759-FBE8-4706-95A5-F7381EFC17E3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3A7B8-5E80-4AA1-9ABF-12138E6C36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387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61"/>
          <a:stretch/>
        </p:blipFill>
        <p:spPr bwMode="auto">
          <a:xfrm>
            <a:off x="48766" y="472255"/>
            <a:ext cx="1780034" cy="186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87"/>
          <a:stretch/>
        </p:blipFill>
        <p:spPr bwMode="auto">
          <a:xfrm>
            <a:off x="34478" y="2234380"/>
            <a:ext cx="1794322" cy="186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76"/>
          <a:stretch/>
        </p:blipFill>
        <p:spPr bwMode="auto">
          <a:xfrm>
            <a:off x="32892" y="4088580"/>
            <a:ext cx="1793791" cy="184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62"/>
          <a:stretch/>
        </p:blipFill>
        <p:spPr bwMode="auto">
          <a:xfrm>
            <a:off x="21778" y="5938018"/>
            <a:ext cx="1807022" cy="183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75"/>
          <a:stretch/>
        </p:blipFill>
        <p:spPr bwMode="auto">
          <a:xfrm>
            <a:off x="21779" y="7741418"/>
            <a:ext cx="1807022" cy="183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8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81"/>
          <a:stretch/>
        </p:blipFill>
        <p:spPr bwMode="auto">
          <a:xfrm>
            <a:off x="4383363" y="2767887"/>
            <a:ext cx="2013286" cy="189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9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07"/>
          <a:stretch/>
        </p:blipFill>
        <p:spPr bwMode="auto">
          <a:xfrm>
            <a:off x="4367033" y="4543166"/>
            <a:ext cx="2019989" cy="184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"/>
          <p:cNvSpPr>
            <a:spLocks noChangeArrowheads="1"/>
          </p:cNvSpPr>
          <p:nvPr/>
        </p:nvSpPr>
        <p:spPr bwMode="auto">
          <a:xfrm>
            <a:off x="2372618" y="3964791"/>
            <a:ext cx="1630630" cy="1028168"/>
          </a:xfrm>
          <a:prstGeom prst="rightArrow">
            <a:avLst>
              <a:gd name="adj1" fmla="val 50000"/>
              <a:gd name="adj2" fmla="val 50024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checkstock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1674" y="5379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All medicines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4538518" y="1585660"/>
            <a:ext cx="2067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Medicines with stocks lower or equal to minimum quantity</a:t>
            </a:r>
          </a:p>
        </p:txBody>
      </p:sp>
    </p:spTree>
    <p:extLst>
      <p:ext uri="{BB962C8B-B14F-4D97-AF65-F5344CB8AC3E}">
        <p14:creationId xmlns:p14="http://schemas.microsoft.com/office/powerpoint/2010/main" val="340063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DengXian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yucong</dc:creator>
  <cp:lastModifiedBy>lee yucong</cp:lastModifiedBy>
  <cp:revision>4</cp:revision>
  <dcterms:created xsi:type="dcterms:W3CDTF">2018-11-11T09:27:30Z</dcterms:created>
  <dcterms:modified xsi:type="dcterms:W3CDTF">2018-11-12T08:01:43Z</dcterms:modified>
</cp:coreProperties>
</file>