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8" r:id="rId2"/>
    <p:sldId id="26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5"/>
    <p:restoredTop sz="94672"/>
  </p:normalViewPr>
  <p:slideViewPr>
    <p:cSldViewPr showGuides="1">
      <p:cViewPr varScale="1">
        <p:scale>
          <a:sx n="134" d="100"/>
          <a:sy n="134" d="100"/>
        </p:scale>
        <p:origin x="1856" y="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410200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957017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885009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110940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delete-assignment as/lab1 </a:t>
            </a:r>
            <a:r>
              <a:rPr lang="en-US" sz="1400" dirty="0" err="1"/>
              <a:t>tg</a:t>
            </a:r>
            <a:r>
              <a:rPr lang="en-US" sz="1400" dirty="0"/>
              <a:t>/04a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execute(“delete-assignment as/lab1 </a:t>
            </a:r>
            <a:r>
              <a:rPr lang="en-US" sz="1400" dirty="0" err="1">
                <a:solidFill>
                  <a:srgbClr val="0070C0"/>
                </a:solidFill>
              </a:rPr>
              <a:t>tg</a:t>
            </a:r>
            <a:r>
              <a:rPr lang="en-US" sz="1400" dirty="0">
                <a:solidFill>
                  <a:srgbClr val="0070C0"/>
                </a:solidFill>
              </a:rPr>
              <a:t>/04a”)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954408" y="1538408"/>
            <a:ext cx="19129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18121" y="1579934"/>
            <a:ext cx="18444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deleteAssignment</a:t>
            </a:r>
            <a:r>
              <a:rPr lang="en-US" sz="1400" dirty="0">
                <a:solidFill>
                  <a:srgbClr val="7030A0"/>
                </a:solidFill>
              </a:rPr>
              <a:t>(</a:t>
            </a:r>
            <a:r>
              <a:rPr lang="en-US" sz="1400" dirty="0" err="1">
                <a:solidFill>
                  <a:srgbClr val="7030A0"/>
                </a:solidFill>
              </a:rPr>
              <a:t>tg</a:t>
            </a:r>
            <a:r>
              <a:rPr lang="en-US" sz="1400" dirty="0">
                <a:solidFill>
                  <a:srgbClr val="7030A0"/>
                </a:solidFill>
              </a:rPr>
              <a:t>, as)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96000" y="1687656"/>
            <a:ext cx="25097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SuperTaClientChangedEvent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V="1">
            <a:off x="3954408" y="2189802"/>
            <a:ext cx="1912992" cy="87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789617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710219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638211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037409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037409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SuperTaClientChangedEvent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handleSuperTaClientChangedEvent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handleSuperTaClientChangedEvent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323534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410200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957017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885009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11094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954408" y="1538408"/>
            <a:ext cx="19129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18121" y="1579934"/>
            <a:ext cx="18444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deleteStudent</a:t>
            </a:r>
            <a:r>
              <a:rPr lang="en-US" sz="1400">
                <a:solidFill>
                  <a:srgbClr val="7030A0"/>
                </a:solidFill>
              </a:rPr>
              <a:t>(s)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96000" y="1687656"/>
            <a:ext cx="25097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SuperTaClientChangedEvent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V="1">
            <a:off x="3954408" y="2189802"/>
            <a:ext cx="1912992" cy="87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789617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710219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638211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037409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037409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SuperTaClientChangedEvent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handleSuperTaClientChangedEvent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handleSuperTaClientChangedEvent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3089169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94</Words>
  <Application>Microsoft Macintosh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Ong Yu-He</cp:lastModifiedBy>
  <cp:revision>61</cp:revision>
  <dcterms:created xsi:type="dcterms:W3CDTF">2016-07-22T14:33:02Z</dcterms:created>
  <dcterms:modified xsi:type="dcterms:W3CDTF">2018-11-11T17:59:15Z</dcterms:modified>
</cp:coreProperties>
</file>