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>
        <p:scale>
          <a:sx n="125" d="100"/>
          <a:sy n="125" d="100"/>
        </p:scale>
        <p:origin x="643" y="-6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SuperTaClient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41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Ong Wen Shei</cp:lastModifiedBy>
  <cp:revision>93</cp:revision>
  <dcterms:created xsi:type="dcterms:W3CDTF">2016-07-22T14:33:02Z</dcterms:created>
  <dcterms:modified xsi:type="dcterms:W3CDTF">2018-10-30T11:03:31Z</dcterms:modified>
</cp:coreProperties>
</file>