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-5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0E6F42B1-5880-437F-949F-366F4467B18D}"/>
              </a:ext>
            </a:extLst>
          </p:cNvPr>
          <p:cNvSpPr/>
          <p:nvPr/>
        </p:nvSpPr>
        <p:spPr>
          <a:xfrm>
            <a:off x="685798" y="1981200"/>
            <a:ext cx="76500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E8D36A4C-0317-4275-96AB-27DBC732200A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82445C-1317-4397-9BAC-39BCC9461CAF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5D39BF-E129-470E-94AA-F7EEA65F53C2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27E53362-0646-4EAA-99A6-781F2DB7847B}"/>
              </a:ext>
            </a:extLst>
          </p:cNvPr>
          <p:cNvSpPr/>
          <p:nvPr/>
        </p:nvSpPr>
        <p:spPr>
          <a:xfrm>
            <a:off x="2644178" y="2179309"/>
            <a:ext cx="142484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SuperTaClientParser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477DB3-D853-4E8E-A05B-08E19D4D9DF9}"/>
              </a:ext>
            </a:extLst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62C72E-DD95-48A1-AB54-820F69C82D24}"/>
              </a:ext>
            </a:extLst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C9A5CDC8-855E-4973-9EEE-2130E660C90C}"/>
              </a:ext>
            </a:extLst>
          </p:cNvPr>
          <p:cNvSpPr/>
          <p:nvPr/>
        </p:nvSpPr>
        <p:spPr>
          <a:xfrm>
            <a:off x="6221565" y="3312740"/>
            <a:ext cx="188773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d:DeleteAssignment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87BAA9-7C63-419C-A1D0-94B22B8EF2D2}"/>
              </a:ext>
            </a:extLst>
          </p:cNvPr>
          <p:cNvCxnSpPr>
            <a:stCxn id="13" idx="0"/>
          </p:cNvCxnSpPr>
          <p:nvPr/>
        </p:nvCxnSpPr>
        <p:spPr>
          <a:xfrm>
            <a:off x="7171722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1E4DC-E7D7-47CC-A2EC-23395615E6C7}"/>
              </a:ext>
            </a:extLst>
          </p:cNvPr>
          <p:cNvSpPr/>
          <p:nvPr/>
        </p:nvSpPr>
        <p:spPr>
          <a:xfrm>
            <a:off x="7095522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952164-7019-4104-BD9E-C3D3F16B50EF}"/>
              </a:ext>
            </a:extLst>
          </p:cNvPr>
          <p:cNvCxnSpPr>
            <a:cxnSpLocks/>
          </p:cNvCxnSpPr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B25CB4-131E-4C75-A018-BFB45E8A00D8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58D7E1-F90C-40FE-A3CD-B090BD0454C6}"/>
              </a:ext>
            </a:extLst>
          </p:cNvPr>
          <p:cNvSpPr txBox="1"/>
          <p:nvPr/>
        </p:nvSpPr>
        <p:spPr>
          <a:xfrm>
            <a:off x="76200" y="3048000"/>
            <a:ext cx="14927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execute(“delete-assignment as/lab1 </a:t>
            </a:r>
            <a:r>
              <a:rPr lang="en-US" sz="1400" dirty="0" err="1">
                <a:solidFill>
                  <a:srgbClr val="0070C0"/>
                </a:solidFill>
              </a:rPr>
              <a:t>tg</a:t>
            </a:r>
            <a:r>
              <a:rPr lang="en-US" sz="1400" dirty="0">
                <a:solidFill>
                  <a:srgbClr val="0070C0"/>
                </a:solidFill>
              </a:rPr>
              <a:t>/04a”)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0C9EB8-F663-4E32-B7D7-41A0B639F019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C3D5F6-0541-4AC0-98D6-9AC6BEE681C9}"/>
              </a:ext>
            </a:extLst>
          </p:cNvPr>
          <p:cNvSpPr txBox="1"/>
          <p:nvPr/>
        </p:nvSpPr>
        <p:spPr>
          <a:xfrm>
            <a:off x="4267200" y="45089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E89E93-4D35-4205-8274-7A1D03BFD1F2}"/>
              </a:ext>
            </a:extLst>
          </p:cNvPr>
          <p:cNvCxnSpPr>
            <a:cxnSpLocks/>
          </p:cNvCxnSpPr>
          <p:nvPr/>
        </p:nvCxnSpPr>
        <p:spPr>
          <a:xfrm>
            <a:off x="5257800" y="4050281"/>
            <a:ext cx="18377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82D8DC-E815-46DD-9073-6D43A9BAFE7E}"/>
              </a:ext>
            </a:extLst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7713A7-D06F-4A86-9378-B51E7017AE52}"/>
              </a:ext>
            </a:extLst>
          </p:cNvPr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2">
            <a:extLst>
              <a:ext uri="{FF2B5EF4-FFF2-40B4-BE49-F238E27FC236}">
                <a16:creationId xmlns:a16="http://schemas.microsoft.com/office/drawing/2014/main" id="{E4AEF232-69FE-4411-BCB7-44B7904FA3B2}"/>
              </a:ext>
            </a:extLst>
          </p:cNvPr>
          <p:cNvSpPr/>
          <p:nvPr/>
        </p:nvSpPr>
        <p:spPr>
          <a:xfrm>
            <a:off x="8781148" y="236113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F62B1B-ACF1-43EB-A381-AF9A8E1542A4}"/>
              </a:ext>
            </a:extLst>
          </p:cNvPr>
          <p:cNvCxnSpPr>
            <a:cxnSpLocks/>
          </p:cNvCxnSpPr>
          <p:nvPr/>
        </p:nvCxnSpPr>
        <p:spPr>
          <a:xfrm flipV="1">
            <a:off x="1653251" y="4482644"/>
            <a:ext cx="5433349" cy="126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2B69993-F8E0-49FF-85BB-40D1575EC00B}"/>
              </a:ext>
            </a:extLst>
          </p:cNvPr>
          <p:cNvSpPr/>
          <p:nvPr/>
        </p:nvSpPr>
        <p:spPr>
          <a:xfrm>
            <a:off x="7086600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BF2C86-0844-4850-A898-4556FDE57F56}"/>
              </a:ext>
            </a:extLst>
          </p:cNvPr>
          <p:cNvCxnSpPr/>
          <p:nvPr/>
        </p:nvCxnSpPr>
        <p:spPr>
          <a:xfrm>
            <a:off x="9296400" y="2707890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2AFD9AD-C2CF-47EA-8451-387AEA50975E}"/>
              </a:ext>
            </a:extLst>
          </p:cNvPr>
          <p:cNvSpPr/>
          <p:nvPr/>
        </p:nvSpPr>
        <p:spPr>
          <a:xfrm>
            <a:off x="92202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874A44-4641-46B7-A663-A90800092768}"/>
              </a:ext>
            </a:extLst>
          </p:cNvPr>
          <p:cNvCxnSpPr>
            <a:cxnSpLocks/>
          </p:cNvCxnSpPr>
          <p:nvPr/>
        </p:nvCxnSpPr>
        <p:spPr>
          <a:xfrm>
            <a:off x="7249811" y="4524597"/>
            <a:ext cx="197038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EBA707-73B9-4BBC-9D3E-8F6C2B54A9CC}"/>
              </a:ext>
            </a:extLst>
          </p:cNvPr>
          <p:cNvCxnSpPr>
            <a:cxnSpLocks/>
          </p:cNvCxnSpPr>
          <p:nvPr/>
        </p:nvCxnSpPr>
        <p:spPr>
          <a:xfrm>
            <a:off x="7247922" y="4724400"/>
            <a:ext cx="1972278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F65E6C-8F85-4740-8221-4D0BAF5FCB55}"/>
              </a:ext>
            </a:extLst>
          </p:cNvPr>
          <p:cNvCxnSpPr>
            <a:cxnSpLocks/>
          </p:cNvCxnSpPr>
          <p:nvPr/>
        </p:nvCxnSpPr>
        <p:spPr>
          <a:xfrm>
            <a:off x="1653251" y="5486400"/>
            <a:ext cx="5433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99258D5-0D20-475E-A460-197C437B3E5D}"/>
              </a:ext>
            </a:extLst>
          </p:cNvPr>
          <p:cNvSpPr txBox="1"/>
          <p:nvPr/>
        </p:nvSpPr>
        <p:spPr>
          <a:xfrm>
            <a:off x="7239000" y="4267200"/>
            <a:ext cx="18877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deleteAssignment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tg</a:t>
            </a:r>
            <a:r>
              <a:rPr lang="en-US" dirty="0">
                <a:solidFill>
                  <a:srgbClr val="7030A0"/>
                </a:solidFill>
              </a:rPr>
              <a:t>, as)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0322F1-18D0-42C7-83B1-AF9C2BD2CD1F}"/>
              </a:ext>
            </a:extLst>
          </p:cNvPr>
          <p:cNvSpPr txBox="1"/>
          <p:nvPr/>
        </p:nvSpPr>
        <p:spPr>
          <a:xfrm>
            <a:off x="3505200" y="3701534"/>
            <a:ext cx="149162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parse(“as/lab1 </a:t>
            </a:r>
            <a:r>
              <a:rPr lang="en-US" sz="1200" dirty="0" err="1"/>
              <a:t>tg</a:t>
            </a:r>
            <a:r>
              <a:rPr lang="en-US" sz="1200" dirty="0"/>
              <a:t>/04a”)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6D4BF9-32C9-4171-9C02-7DC5E4D642F1}"/>
              </a:ext>
            </a:extLst>
          </p:cNvPr>
          <p:cNvSpPr txBox="1"/>
          <p:nvPr/>
        </p:nvSpPr>
        <p:spPr>
          <a:xfrm>
            <a:off x="1775554" y="3124200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parse(“delete-assignment as/lab1 </a:t>
            </a:r>
            <a:r>
              <a:rPr lang="en-US" dirty="0" err="1"/>
              <a:t>tg</a:t>
            </a:r>
            <a:r>
              <a:rPr lang="en-US" dirty="0"/>
              <a:t>/04a”)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7C544-8A11-4A54-AABD-A813AB86D92C}"/>
              </a:ext>
            </a:extLst>
          </p:cNvPr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F93D72-5837-4F0D-AB41-E5CD17CD4413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id="{A6D68C56-C143-4C07-9AE6-9C55B9B588C5}"/>
              </a:ext>
            </a:extLst>
          </p:cNvPr>
          <p:cNvSpPr/>
          <p:nvPr/>
        </p:nvSpPr>
        <p:spPr>
          <a:xfrm>
            <a:off x="7419394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635D1E-51F4-479B-B6C5-80A00E23DF0C}"/>
              </a:ext>
            </a:extLst>
          </p:cNvPr>
          <p:cNvSpPr/>
          <p:nvPr/>
        </p:nvSpPr>
        <p:spPr>
          <a:xfrm>
            <a:off x="8176471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ED566C-9BC8-4F73-949A-99418F84539F}"/>
              </a:ext>
            </a:extLst>
          </p:cNvPr>
          <p:cNvCxnSpPr/>
          <p:nvPr/>
        </p:nvCxnSpPr>
        <p:spPr>
          <a:xfrm>
            <a:off x="7257148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977DD8E-DE85-46FF-A459-0F6965C7D4FD}"/>
              </a:ext>
            </a:extLst>
          </p:cNvPr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842ADC78-032B-40C0-B230-E0F9C72465E7}"/>
              </a:ext>
            </a:extLst>
          </p:cNvPr>
          <p:cNvSpPr/>
          <p:nvPr/>
        </p:nvSpPr>
        <p:spPr>
          <a:xfrm>
            <a:off x="4270280" y="2930305"/>
            <a:ext cx="177981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DeleteAssignment</a:t>
            </a:r>
            <a:r>
              <a:rPr lang="en-US" sz="1600" dirty="0">
                <a:solidFill>
                  <a:schemeClr val="bg1"/>
                </a:solidFill>
              </a:rPr>
              <a:t> Command 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113E54-3E47-4064-9C0F-3199EF1BFDD0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BB18455-F23D-43CE-B944-9B1466E4B2CB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7E2634-DBB8-4E94-A00F-C5C43ACCE1DE}"/>
              </a:ext>
            </a:extLst>
          </p:cNvPr>
          <p:cNvCxnSpPr>
            <a:stCxn id="41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0977101-11FB-452E-8F00-BD3438248462}"/>
              </a:ext>
            </a:extLst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5C9A9F-4F2E-4AAC-9F61-05D167E2B361}"/>
              </a:ext>
            </a:extLst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D3D54AF-5D8B-4F8A-A4C5-D6DE744488C9}"/>
              </a:ext>
            </a:extLst>
          </p:cNvPr>
          <p:cNvCxnSpPr/>
          <p:nvPr/>
        </p:nvCxnSpPr>
        <p:spPr>
          <a:xfrm>
            <a:off x="7257148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5E4A4F-2C61-4567-8C6F-DAD1E96B75B4}"/>
              </a:ext>
            </a:extLst>
          </p:cNvPr>
          <p:cNvCxnSpPr>
            <a:cxnSpLocks/>
          </p:cNvCxnSpPr>
          <p:nvPr/>
        </p:nvCxnSpPr>
        <p:spPr>
          <a:xfrm>
            <a:off x="3412425" y="3173004"/>
            <a:ext cx="8451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A39118-9D6B-4268-9494-0D2C27111E8C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702D4AB-6BC4-460B-B841-60BA596CEA10}"/>
              </a:ext>
            </a:extLst>
          </p:cNvPr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4743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59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Wen Shei</cp:lastModifiedBy>
  <cp:revision>72</cp:revision>
  <dcterms:created xsi:type="dcterms:W3CDTF">2016-07-22T14:33:02Z</dcterms:created>
  <dcterms:modified xsi:type="dcterms:W3CDTF">2018-10-30T12:36:06Z</dcterms:modified>
</cp:coreProperties>
</file>