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/>
    <p:restoredTop sz="94548"/>
  </p:normalViewPr>
  <p:slideViewPr>
    <p:cSldViewPr showGuides="1">
      <p:cViewPr varScale="1">
        <p:scale>
          <a:sx n="133" d="100"/>
          <a:sy n="133" d="100"/>
        </p:scale>
        <p:origin x="2048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05400" y="1219199"/>
            <a:ext cx="3834384" cy="493056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81192" y="1285755"/>
            <a:ext cx="6954302" cy="488644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81569" y="16063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453755" y="1953134"/>
            <a:ext cx="2" cy="41240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25762" y="2358616"/>
            <a:ext cx="152400" cy="34202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84232" y="1439548"/>
            <a:ext cx="2031228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SuperTaClientParser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683651" y="1907232"/>
            <a:ext cx="0" cy="2579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11644" y="2466115"/>
            <a:ext cx="154408" cy="1787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283211" y="3505200"/>
            <a:ext cx="0" cy="27833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07011" y="3505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2133600" y="2358616"/>
            <a:ext cx="1607838" cy="36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66655" y="2380681"/>
            <a:ext cx="138061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execute(“mark-attendance </a:t>
            </a:r>
            <a:r>
              <a:rPr lang="en-US" sz="1200" dirty="0" err="1">
                <a:solidFill>
                  <a:srgbClr val="0070C0"/>
                </a:solidFill>
              </a:rPr>
              <a:t>tg</a:t>
            </a:r>
            <a:r>
              <a:rPr lang="en-US" sz="1200" dirty="0">
                <a:solidFill>
                  <a:srgbClr val="0070C0"/>
                </a:solidFill>
              </a:rPr>
              <a:t>/1 n/W4 Tutorial </a:t>
            </a:r>
            <a:r>
              <a:rPr lang="en-US" sz="1200" dirty="0" err="1">
                <a:solidFill>
                  <a:srgbClr val="0070C0"/>
                </a:solidFill>
              </a:rPr>
              <a:t>st</a:t>
            </a:r>
            <a:r>
              <a:rPr lang="en-US" sz="1200" dirty="0">
                <a:solidFill>
                  <a:srgbClr val="0070C0"/>
                </a:solidFill>
              </a:rPr>
              <a:t>/A1234567T </a:t>
            </a:r>
            <a:r>
              <a:rPr lang="en-US" sz="1200" dirty="0" err="1">
                <a:solidFill>
                  <a:srgbClr val="0070C0"/>
                </a:solidFill>
              </a:rPr>
              <a:t>st</a:t>
            </a:r>
            <a:r>
              <a:rPr lang="en-US" sz="1200" dirty="0">
                <a:solidFill>
                  <a:srgbClr val="0070C0"/>
                </a:solidFill>
              </a:rPr>
              <a:t>/A0123456Y”)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18001" y="3291708"/>
            <a:ext cx="4214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81041" y="469643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318001" y="3774897"/>
            <a:ext cx="9652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-373362" y="4254837"/>
            <a:ext cx="1982768" cy="123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286000" y="5778833"/>
            <a:ext cx="184429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07617" y="4622880"/>
            <a:ext cx="161322" cy="10641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114800" y="4649104"/>
            <a:ext cx="18636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markAttendance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tg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, n, 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stSet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318190" y="2494002"/>
            <a:ext cx="18989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parseCommand</a:t>
            </a:r>
            <a:r>
              <a:rPr lang="en-US" sz="1200" dirty="0"/>
              <a:t>(“mark-attendance </a:t>
            </a:r>
            <a:r>
              <a:rPr lang="en-US" sz="1200" dirty="0" err="1"/>
              <a:t>tg</a:t>
            </a:r>
            <a:r>
              <a:rPr lang="en-US" sz="1200" dirty="0"/>
              <a:t>/1 n/W4 Tutorial </a:t>
            </a:r>
            <a:r>
              <a:rPr lang="en-US" sz="1200" dirty="0" err="1"/>
              <a:t>st</a:t>
            </a:r>
            <a:r>
              <a:rPr lang="en-US" sz="1200" dirty="0"/>
              <a:t>/A1234567T </a:t>
            </a:r>
            <a:r>
              <a:rPr lang="en-US" sz="1200" dirty="0" err="1"/>
              <a:t>st</a:t>
            </a:r>
            <a:r>
              <a:rPr lang="en-US" sz="1200" dirty="0"/>
              <a:t>/A0123456Y”)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471580" y="539629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44346" y="550402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27550" y="4460173"/>
            <a:ext cx="2160440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VersionedSuperTaClient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12160" y="386335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586654" y="4253767"/>
            <a:ext cx="74767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976398" y="4544873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877434" y="4849673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31781" y="4866911"/>
            <a:ext cx="15456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4009" y="628858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799370" y="2819307"/>
            <a:ext cx="1153630" cy="6724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m:MarkAttendance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370860" y="4639812"/>
            <a:ext cx="4577871" cy="30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373362" y="2466115"/>
            <a:ext cx="1982768" cy="899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373362" y="5684893"/>
            <a:ext cx="46163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7689737" y="4762922"/>
            <a:ext cx="0" cy="15176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331781" y="5625366"/>
            <a:ext cx="16301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2">
            <a:extLst>
              <a:ext uri="{FF2B5EF4-FFF2-40B4-BE49-F238E27FC236}">
                <a16:creationId xmlns:a16="http://schemas.microsoft.com/office/drawing/2014/main" id="{A3516E7F-929D-1044-AD53-D34420B2DF72}"/>
              </a:ext>
            </a:extLst>
          </p:cNvPr>
          <p:cNvSpPr/>
          <p:nvPr/>
        </p:nvSpPr>
        <p:spPr>
          <a:xfrm>
            <a:off x="2286000" y="2286000"/>
            <a:ext cx="2500018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MarkAttendanceCommand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0A9807-53FA-284A-8780-046F50BC0FB0}"/>
              </a:ext>
            </a:extLst>
          </p:cNvPr>
          <p:cNvSpPr/>
          <p:nvPr/>
        </p:nvSpPr>
        <p:spPr>
          <a:xfrm>
            <a:off x="3147357" y="269614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B10CC91-38BC-C44B-B6E1-AA0AC104D3A5}"/>
              </a:ext>
            </a:extLst>
          </p:cNvPr>
          <p:cNvCxnSpPr>
            <a:cxnSpLocks/>
          </p:cNvCxnSpPr>
          <p:nvPr/>
        </p:nvCxnSpPr>
        <p:spPr>
          <a:xfrm>
            <a:off x="1762803" y="2488629"/>
            <a:ext cx="524859" cy="28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D3D560-488B-4849-B01B-AA1534B3F59C}"/>
              </a:ext>
            </a:extLst>
          </p:cNvPr>
          <p:cNvCxnSpPr>
            <a:cxnSpLocks/>
          </p:cNvCxnSpPr>
          <p:nvPr/>
        </p:nvCxnSpPr>
        <p:spPr>
          <a:xfrm flipV="1">
            <a:off x="1755659" y="2814174"/>
            <a:ext cx="1413025" cy="145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08FC27-FFD9-2142-B8CD-EB2A825FE602}"/>
              </a:ext>
            </a:extLst>
          </p:cNvPr>
          <p:cNvCxnSpPr>
            <a:cxnSpLocks/>
            <a:stCxn id="62" idx="2"/>
            <a:endCxn id="74" idx="0"/>
          </p:cNvCxnSpPr>
          <p:nvPr/>
        </p:nvCxnSpPr>
        <p:spPr>
          <a:xfrm flipH="1">
            <a:off x="3231058" y="2819307"/>
            <a:ext cx="19221" cy="12954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9A26E9A-C3E7-7F40-AE32-2584149A76BA}"/>
              </a:ext>
            </a:extLst>
          </p:cNvPr>
          <p:cNvSpPr/>
          <p:nvPr/>
        </p:nvSpPr>
        <p:spPr>
          <a:xfrm>
            <a:off x="3156679" y="3027590"/>
            <a:ext cx="161322" cy="8698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C08DD9-B1A8-7342-A1E6-725FD51A2942}"/>
              </a:ext>
            </a:extLst>
          </p:cNvPr>
          <p:cNvCxnSpPr>
            <a:cxnSpLocks/>
          </p:cNvCxnSpPr>
          <p:nvPr/>
        </p:nvCxnSpPr>
        <p:spPr>
          <a:xfrm>
            <a:off x="1748548" y="3024893"/>
            <a:ext cx="1420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1F6960-7B0D-CC44-845D-9382023906EA}"/>
              </a:ext>
            </a:extLst>
          </p:cNvPr>
          <p:cNvCxnSpPr>
            <a:cxnSpLocks/>
          </p:cNvCxnSpPr>
          <p:nvPr/>
        </p:nvCxnSpPr>
        <p:spPr>
          <a:xfrm>
            <a:off x="1759554" y="3886200"/>
            <a:ext cx="138291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D114E05-AAE0-6443-81A9-E3998D65B9E9}"/>
              </a:ext>
            </a:extLst>
          </p:cNvPr>
          <p:cNvSpPr txBox="1"/>
          <p:nvPr/>
        </p:nvSpPr>
        <p:spPr>
          <a:xfrm>
            <a:off x="1772772" y="3023343"/>
            <a:ext cx="136071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parse(“</a:t>
            </a:r>
            <a:r>
              <a:rPr lang="en-US" sz="1200" dirty="0" err="1"/>
              <a:t>tg</a:t>
            </a:r>
            <a:r>
              <a:rPr lang="en-US" sz="1200" dirty="0"/>
              <a:t>/1 n/W4 Tutorial </a:t>
            </a:r>
            <a:r>
              <a:rPr lang="en-US" sz="1200" dirty="0" err="1"/>
              <a:t>st</a:t>
            </a:r>
            <a:r>
              <a:rPr lang="en-US" sz="1200" dirty="0"/>
              <a:t>/A1234567T </a:t>
            </a:r>
            <a:r>
              <a:rPr lang="en-US" sz="1200" dirty="0" err="1"/>
              <a:t>st</a:t>
            </a:r>
            <a:r>
              <a:rPr lang="en-US" sz="1200" dirty="0"/>
              <a:t>/A0123456Y”)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5B1ACE-5AD4-2946-A192-D28E537B052B}"/>
              </a:ext>
            </a:extLst>
          </p:cNvPr>
          <p:cNvSpPr txBox="1"/>
          <p:nvPr/>
        </p:nvSpPr>
        <p:spPr>
          <a:xfrm>
            <a:off x="504753" y="404557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5686B9-3602-5A4F-8EDE-D08F271F2377}"/>
              </a:ext>
            </a:extLst>
          </p:cNvPr>
          <p:cNvSpPr txBox="1"/>
          <p:nvPr/>
        </p:nvSpPr>
        <p:spPr>
          <a:xfrm>
            <a:off x="3101856" y="411480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1CF7C0-F74B-E248-A61D-86371A2A2B3F}"/>
              </a:ext>
            </a:extLst>
          </p:cNvPr>
          <p:cNvSpPr/>
          <p:nvPr/>
        </p:nvSpPr>
        <p:spPr>
          <a:xfrm>
            <a:off x="5750916" y="4958882"/>
            <a:ext cx="2133600" cy="5138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6" name="Snip Same Side Corner Rectangle 75">
            <a:extLst>
              <a:ext uri="{FF2B5EF4-FFF2-40B4-BE49-F238E27FC236}">
                <a16:creationId xmlns:a16="http://schemas.microsoft.com/office/drawing/2014/main" id="{8C817E1E-DFBC-254A-8F40-D019C15313C4}"/>
              </a:ext>
            </a:extLst>
          </p:cNvPr>
          <p:cNvSpPr/>
          <p:nvPr/>
        </p:nvSpPr>
        <p:spPr>
          <a:xfrm rot="10800000">
            <a:off x="5750912" y="4959273"/>
            <a:ext cx="295417" cy="198741"/>
          </a:xfrm>
          <a:custGeom>
            <a:avLst/>
            <a:gdLst>
              <a:gd name="connsiteX0" fmla="*/ 0 w 572122"/>
              <a:gd name="connsiteY0" fmla="*/ 0 h 236169"/>
              <a:gd name="connsiteX1" fmla="*/ 572122 w 572122"/>
              <a:gd name="connsiteY1" fmla="*/ 0 h 236169"/>
              <a:gd name="connsiteX2" fmla="*/ 572122 w 572122"/>
              <a:gd name="connsiteY2" fmla="*/ 0 h 236169"/>
              <a:gd name="connsiteX3" fmla="*/ 572122 w 572122"/>
              <a:gd name="connsiteY3" fmla="*/ 236169 h 236169"/>
              <a:gd name="connsiteX4" fmla="*/ 572122 w 572122"/>
              <a:gd name="connsiteY4" fmla="*/ 236169 h 236169"/>
              <a:gd name="connsiteX5" fmla="*/ 0 w 572122"/>
              <a:gd name="connsiteY5" fmla="*/ 236169 h 236169"/>
              <a:gd name="connsiteX6" fmla="*/ 0 w 572122"/>
              <a:gd name="connsiteY6" fmla="*/ 236169 h 236169"/>
              <a:gd name="connsiteX7" fmla="*/ 0 w 572122"/>
              <a:gd name="connsiteY7" fmla="*/ 0 h 236169"/>
              <a:gd name="connsiteX0" fmla="*/ 0 w 572122"/>
              <a:gd name="connsiteY0" fmla="*/ 2345 h 238514"/>
              <a:gd name="connsiteX1" fmla="*/ 138885 w 572122"/>
              <a:gd name="connsiteY1" fmla="*/ 0 h 238514"/>
              <a:gd name="connsiteX2" fmla="*/ 572122 w 572122"/>
              <a:gd name="connsiteY2" fmla="*/ 2345 h 238514"/>
              <a:gd name="connsiteX3" fmla="*/ 572122 w 572122"/>
              <a:gd name="connsiteY3" fmla="*/ 2345 h 238514"/>
              <a:gd name="connsiteX4" fmla="*/ 572122 w 572122"/>
              <a:gd name="connsiteY4" fmla="*/ 238514 h 238514"/>
              <a:gd name="connsiteX5" fmla="*/ 572122 w 572122"/>
              <a:gd name="connsiteY5" fmla="*/ 238514 h 238514"/>
              <a:gd name="connsiteX6" fmla="*/ 0 w 572122"/>
              <a:gd name="connsiteY6" fmla="*/ 238514 h 238514"/>
              <a:gd name="connsiteX7" fmla="*/ 0 w 572122"/>
              <a:gd name="connsiteY7" fmla="*/ 238514 h 238514"/>
              <a:gd name="connsiteX8" fmla="*/ 0 w 572122"/>
              <a:gd name="connsiteY8" fmla="*/ 2345 h 238514"/>
              <a:gd name="connsiteX0" fmla="*/ 0 w 572122"/>
              <a:gd name="connsiteY0" fmla="*/ 68287 h 238514"/>
              <a:gd name="connsiteX1" fmla="*/ 138885 w 572122"/>
              <a:gd name="connsiteY1" fmla="*/ 0 h 238514"/>
              <a:gd name="connsiteX2" fmla="*/ 572122 w 572122"/>
              <a:gd name="connsiteY2" fmla="*/ 2345 h 238514"/>
              <a:gd name="connsiteX3" fmla="*/ 572122 w 572122"/>
              <a:gd name="connsiteY3" fmla="*/ 2345 h 238514"/>
              <a:gd name="connsiteX4" fmla="*/ 572122 w 572122"/>
              <a:gd name="connsiteY4" fmla="*/ 238514 h 238514"/>
              <a:gd name="connsiteX5" fmla="*/ 572122 w 572122"/>
              <a:gd name="connsiteY5" fmla="*/ 238514 h 238514"/>
              <a:gd name="connsiteX6" fmla="*/ 0 w 572122"/>
              <a:gd name="connsiteY6" fmla="*/ 238514 h 238514"/>
              <a:gd name="connsiteX7" fmla="*/ 0 w 572122"/>
              <a:gd name="connsiteY7" fmla="*/ 238514 h 238514"/>
              <a:gd name="connsiteX8" fmla="*/ 0 w 572122"/>
              <a:gd name="connsiteY8" fmla="*/ 68287 h 2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122" h="238514">
                <a:moveTo>
                  <a:pt x="0" y="68287"/>
                </a:moveTo>
                <a:lnTo>
                  <a:pt x="138885" y="0"/>
                </a:lnTo>
                <a:lnTo>
                  <a:pt x="572122" y="2345"/>
                </a:lnTo>
                <a:lnTo>
                  <a:pt x="572122" y="2345"/>
                </a:lnTo>
                <a:lnTo>
                  <a:pt x="572122" y="238514"/>
                </a:lnTo>
                <a:lnTo>
                  <a:pt x="572122" y="238514"/>
                </a:lnTo>
                <a:lnTo>
                  <a:pt x="0" y="238514"/>
                </a:lnTo>
                <a:lnTo>
                  <a:pt x="0" y="238514"/>
                </a:lnTo>
                <a:lnTo>
                  <a:pt x="0" y="68287"/>
                </a:ln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F807A-97DA-6B4C-884C-F9A81A0838EE}"/>
              </a:ext>
            </a:extLst>
          </p:cNvPr>
          <p:cNvSpPr txBox="1"/>
          <p:nvPr/>
        </p:nvSpPr>
        <p:spPr>
          <a:xfrm>
            <a:off x="5693045" y="4905689"/>
            <a:ext cx="38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2DB316-8A52-C049-9610-EAFD8139E436}"/>
              </a:ext>
            </a:extLst>
          </p:cNvPr>
          <p:cNvSpPr txBox="1"/>
          <p:nvPr/>
        </p:nvSpPr>
        <p:spPr>
          <a:xfrm>
            <a:off x="5976398" y="4934387"/>
            <a:ext cx="1978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Mark attendance of students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EDC664-BDA7-344C-ADB9-1C87E0E7D068}"/>
              </a:ext>
            </a:extLst>
          </p:cNvPr>
          <p:cNvSpPr/>
          <p:nvPr/>
        </p:nvSpPr>
        <p:spPr>
          <a:xfrm>
            <a:off x="152400" y="381000"/>
            <a:ext cx="8839200" cy="59436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" name="Snip Same Side Corner Rectangle 75">
            <a:extLst>
              <a:ext uri="{FF2B5EF4-FFF2-40B4-BE49-F238E27FC236}">
                <a16:creationId xmlns:a16="http://schemas.microsoft.com/office/drawing/2014/main" id="{67F1D0D1-DEB9-354D-819D-F06CB655D8BB}"/>
              </a:ext>
            </a:extLst>
          </p:cNvPr>
          <p:cNvSpPr/>
          <p:nvPr/>
        </p:nvSpPr>
        <p:spPr>
          <a:xfrm rot="10800000">
            <a:off x="152400" y="381000"/>
            <a:ext cx="2595169" cy="389792"/>
          </a:xfrm>
          <a:custGeom>
            <a:avLst/>
            <a:gdLst>
              <a:gd name="connsiteX0" fmla="*/ 0 w 572122"/>
              <a:gd name="connsiteY0" fmla="*/ 0 h 236169"/>
              <a:gd name="connsiteX1" fmla="*/ 572122 w 572122"/>
              <a:gd name="connsiteY1" fmla="*/ 0 h 236169"/>
              <a:gd name="connsiteX2" fmla="*/ 572122 w 572122"/>
              <a:gd name="connsiteY2" fmla="*/ 0 h 236169"/>
              <a:gd name="connsiteX3" fmla="*/ 572122 w 572122"/>
              <a:gd name="connsiteY3" fmla="*/ 236169 h 236169"/>
              <a:gd name="connsiteX4" fmla="*/ 572122 w 572122"/>
              <a:gd name="connsiteY4" fmla="*/ 236169 h 236169"/>
              <a:gd name="connsiteX5" fmla="*/ 0 w 572122"/>
              <a:gd name="connsiteY5" fmla="*/ 236169 h 236169"/>
              <a:gd name="connsiteX6" fmla="*/ 0 w 572122"/>
              <a:gd name="connsiteY6" fmla="*/ 236169 h 236169"/>
              <a:gd name="connsiteX7" fmla="*/ 0 w 572122"/>
              <a:gd name="connsiteY7" fmla="*/ 0 h 236169"/>
              <a:gd name="connsiteX0" fmla="*/ 0 w 572122"/>
              <a:gd name="connsiteY0" fmla="*/ 2345 h 238514"/>
              <a:gd name="connsiteX1" fmla="*/ 138885 w 572122"/>
              <a:gd name="connsiteY1" fmla="*/ 0 h 238514"/>
              <a:gd name="connsiteX2" fmla="*/ 572122 w 572122"/>
              <a:gd name="connsiteY2" fmla="*/ 2345 h 238514"/>
              <a:gd name="connsiteX3" fmla="*/ 572122 w 572122"/>
              <a:gd name="connsiteY3" fmla="*/ 2345 h 238514"/>
              <a:gd name="connsiteX4" fmla="*/ 572122 w 572122"/>
              <a:gd name="connsiteY4" fmla="*/ 238514 h 238514"/>
              <a:gd name="connsiteX5" fmla="*/ 572122 w 572122"/>
              <a:gd name="connsiteY5" fmla="*/ 238514 h 238514"/>
              <a:gd name="connsiteX6" fmla="*/ 0 w 572122"/>
              <a:gd name="connsiteY6" fmla="*/ 238514 h 238514"/>
              <a:gd name="connsiteX7" fmla="*/ 0 w 572122"/>
              <a:gd name="connsiteY7" fmla="*/ 238514 h 238514"/>
              <a:gd name="connsiteX8" fmla="*/ 0 w 572122"/>
              <a:gd name="connsiteY8" fmla="*/ 2345 h 238514"/>
              <a:gd name="connsiteX0" fmla="*/ 0 w 572122"/>
              <a:gd name="connsiteY0" fmla="*/ 68287 h 238514"/>
              <a:gd name="connsiteX1" fmla="*/ 138885 w 572122"/>
              <a:gd name="connsiteY1" fmla="*/ 0 h 238514"/>
              <a:gd name="connsiteX2" fmla="*/ 572122 w 572122"/>
              <a:gd name="connsiteY2" fmla="*/ 2345 h 238514"/>
              <a:gd name="connsiteX3" fmla="*/ 572122 w 572122"/>
              <a:gd name="connsiteY3" fmla="*/ 2345 h 238514"/>
              <a:gd name="connsiteX4" fmla="*/ 572122 w 572122"/>
              <a:gd name="connsiteY4" fmla="*/ 238514 h 238514"/>
              <a:gd name="connsiteX5" fmla="*/ 572122 w 572122"/>
              <a:gd name="connsiteY5" fmla="*/ 238514 h 238514"/>
              <a:gd name="connsiteX6" fmla="*/ 0 w 572122"/>
              <a:gd name="connsiteY6" fmla="*/ 238514 h 238514"/>
              <a:gd name="connsiteX7" fmla="*/ 0 w 572122"/>
              <a:gd name="connsiteY7" fmla="*/ 238514 h 238514"/>
              <a:gd name="connsiteX8" fmla="*/ 0 w 572122"/>
              <a:gd name="connsiteY8" fmla="*/ 68287 h 238514"/>
              <a:gd name="connsiteX0" fmla="*/ 0 w 572122"/>
              <a:gd name="connsiteY0" fmla="*/ 68287 h 238514"/>
              <a:gd name="connsiteX1" fmla="*/ 71817 w 572122"/>
              <a:gd name="connsiteY1" fmla="*/ 0 h 238514"/>
              <a:gd name="connsiteX2" fmla="*/ 572122 w 572122"/>
              <a:gd name="connsiteY2" fmla="*/ 2345 h 238514"/>
              <a:gd name="connsiteX3" fmla="*/ 572122 w 572122"/>
              <a:gd name="connsiteY3" fmla="*/ 2345 h 238514"/>
              <a:gd name="connsiteX4" fmla="*/ 572122 w 572122"/>
              <a:gd name="connsiteY4" fmla="*/ 238514 h 238514"/>
              <a:gd name="connsiteX5" fmla="*/ 572122 w 572122"/>
              <a:gd name="connsiteY5" fmla="*/ 238514 h 238514"/>
              <a:gd name="connsiteX6" fmla="*/ 0 w 572122"/>
              <a:gd name="connsiteY6" fmla="*/ 238514 h 238514"/>
              <a:gd name="connsiteX7" fmla="*/ 0 w 572122"/>
              <a:gd name="connsiteY7" fmla="*/ 238514 h 238514"/>
              <a:gd name="connsiteX8" fmla="*/ 0 w 572122"/>
              <a:gd name="connsiteY8" fmla="*/ 68287 h 238514"/>
              <a:gd name="connsiteX0" fmla="*/ 0 w 572122"/>
              <a:gd name="connsiteY0" fmla="*/ 68287 h 238514"/>
              <a:gd name="connsiteX1" fmla="*/ 36048 w 572122"/>
              <a:gd name="connsiteY1" fmla="*/ 0 h 238514"/>
              <a:gd name="connsiteX2" fmla="*/ 572122 w 572122"/>
              <a:gd name="connsiteY2" fmla="*/ 2345 h 238514"/>
              <a:gd name="connsiteX3" fmla="*/ 572122 w 572122"/>
              <a:gd name="connsiteY3" fmla="*/ 2345 h 238514"/>
              <a:gd name="connsiteX4" fmla="*/ 572122 w 572122"/>
              <a:gd name="connsiteY4" fmla="*/ 238514 h 238514"/>
              <a:gd name="connsiteX5" fmla="*/ 572122 w 572122"/>
              <a:gd name="connsiteY5" fmla="*/ 238514 h 238514"/>
              <a:gd name="connsiteX6" fmla="*/ 0 w 572122"/>
              <a:gd name="connsiteY6" fmla="*/ 238514 h 238514"/>
              <a:gd name="connsiteX7" fmla="*/ 0 w 572122"/>
              <a:gd name="connsiteY7" fmla="*/ 238514 h 238514"/>
              <a:gd name="connsiteX8" fmla="*/ 0 w 572122"/>
              <a:gd name="connsiteY8" fmla="*/ 68287 h 23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122" h="238514">
                <a:moveTo>
                  <a:pt x="0" y="68287"/>
                </a:moveTo>
                <a:lnTo>
                  <a:pt x="36048" y="0"/>
                </a:lnTo>
                <a:lnTo>
                  <a:pt x="572122" y="2345"/>
                </a:lnTo>
                <a:lnTo>
                  <a:pt x="572122" y="2345"/>
                </a:lnTo>
                <a:lnTo>
                  <a:pt x="572122" y="238514"/>
                </a:lnTo>
                <a:lnTo>
                  <a:pt x="572122" y="238514"/>
                </a:lnTo>
                <a:lnTo>
                  <a:pt x="0" y="238514"/>
                </a:lnTo>
                <a:lnTo>
                  <a:pt x="0" y="238514"/>
                </a:lnTo>
                <a:lnTo>
                  <a:pt x="0" y="68287"/>
                </a:ln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0D496-97EA-3C47-AF64-6C49D9C99251}"/>
              </a:ext>
            </a:extLst>
          </p:cNvPr>
          <p:cNvSpPr txBox="1"/>
          <p:nvPr/>
        </p:nvSpPr>
        <p:spPr>
          <a:xfrm>
            <a:off x="309169" y="437396"/>
            <a:ext cx="304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sd</a:t>
            </a:r>
            <a:r>
              <a:rPr lang="en-US" sz="1200" dirty="0"/>
              <a:t> Mark attendance of students</a:t>
            </a: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A44B3C9F-E79E-1F44-888D-FF19134F209C}"/>
              </a:ext>
            </a:extLst>
          </p:cNvPr>
          <p:cNvSpPr/>
          <p:nvPr/>
        </p:nvSpPr>
        <p:spPr>
          <a:xfrm>
            <a:off x="2116058" y="914400"/>
            <a:ext cx="2227342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VersionedSuperTaClient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id="{BFF62FA7-33A7-F94A-9D07-FD1874FBE312}"/>
              </a:ext>
            </a:extLst>
          </p:cNvPr>
          <p:cNvSpPr/>
          <p:nvPr/>
        </p:nvSpPr>
        <p:spPr>
          <a:xfrm>
            <a:off x="397993" y="914400"/>
            <a:ext cx="74767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 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8E7209-63D1-D94D-925E-6CF4F57B9DD9}"/>
              </a:ext>
            </a:extLst>
          </p:cNvPr>
          <p:cNvCxnSpPr>
            <a:cxnSpLocks/>
          </p:cNvCxnSpPr>
          <p:nvPr/>
        </p:nvCxnSpPr>
        <p:spPr>
          <a:xfrm flipH="1">
            <a:off x="791697" y="1205506"/>
            <a:ext cx="1" cy="47380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52C893-FE09-3143-ABF1-02ED37E1A6C5}"/>
              </a:ext>
            </a:extLst>
          </p:cNvPr>
          <p:cNvSpPr/>
          <p:nvPr/>
        </p:nvSpPr>
        <p:spPr>
          <a:xfrm>
            <a:off x="688773" y="1358187"/>
            <a:ext cx="168896" cy="42570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E77136-E8A2-CB4E-B762-89E12361B9C3}"/>
              </a:ext>
            </a:extLst>
          </p:cNvPr>
          <p:cNvCxnSpPr>
            <a:cxnSpLocks/>
          </p:cNvCxnSpPr>
          <p:nvPr/>
        </p:nvCxnSpPr>
        <p:spPr>
          <a:xfrm>
            <a:off x="3211696" y="1249827"/>
            <a:ext cx="0" cy="469377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38D571-5D3F-AE44-874D-7A4295D300B1}"/>
              </a:ext>
            </a:extLst>
          </p:cNvPr>
          <p:cNvSpPr txBox="1"/>
          <p:nvPr/>
        </p:nvSpPr>
        <p:spPr>
          <a:xfrm>
            <a:off x="949706" y="1371600"/>
            <a:ext cx="18636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markAttendance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tg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, n, 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stSet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C39A5F-43CD-C244-927C-F7A56C8159D0}"/>
              </a:ext>
            </a:extLst>
          </p:cNvPr>
          <p:cNvCxnSpPr>
            <a:cxnSpLocks/>
          </p:cNvCxnSpPr>
          <p:nvPr/>
        </p:nvCxnSpPr>
        <p:spPr>
          <a:xfrm>
            <a:off x="857669" y="1533854"/>
            <a:ext cx="227980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565F2D-5038-7342-AFFC-9E835237D592}"/>
              </a:ext>
            </a:extLst>
          </p:cNvPr>
          <p:cNvCxnSpPr>
            <a:cxnSpLocks/>
          </p:cNvCxnSpPr>
          <p:nvPr/>
        </p:nvCxnSpPr>
        <p:spPr>
          <a:xfrm>
            <a:off x="840425" y="5451205"/>
            <a:ext cx="22683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00ACE0-F4EF-7240-B972-282675CB38CE}"/>
              </a:ext>
            </a:extLst>
          </p:cNvPr>
          <p:cNvSpPr/>
          <p:nvPr/>
        </p:nvSpPr>
        <p:spPr>
          <a:xfrm>
            <a:off x="3137476" y="1514146"/>
            <a:ext cx="184505" cy="39370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3C74F-4FFD-9A44-9A09-715C10006830}"/>
              </a:ext>
            </a:extLst>
          </p:cNvPr>
          <p:cNvSpPr/>
          <p:nvPr/>
        </p:nvSpPr>
        <p:spPr>
          <a:xfrm>
            <a:off x="3262471" y="1753782"/>
            <a:ext cx="184505" cy="426572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E6EE45-2F09-824C-AAD0-F703CF2C889C}"/>
              </a:ext>
            </a:extLst>
          </p:cNvPr>
          <p:cNvGrpSpPr/>
          <p:nvPr/>
        </p:nvGrpSpPr>
        <p:grpSpPr>
          <a:xfrm>
            <a:off x="3332069" y="1578223"/>
            <a:ext cx="184505" cy="175559"/>
            <a:chOff x="3857629" y="1953891"/>
            <a:chExt cx="433722" cy="324951"/>
          </a:xfrm>
        </p:grpSpPr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8466022D-3DE9-5D48-8C4C-1C249F8EBD1A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9" y="1953891"/>
              <a:ext cx="433722" cy="179709"/>
            </a:xfrm>
            <a:prstGeom prst="bentConnector3">
              <a:avLst>
                <a:gd name="adj1" fmla="val 99871"/>
              </a:avLst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FA2BF5-F53D-0C4E-AF0C-E4E82D8C4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1778" y="2133600"/>
              <a:ext cx="249573" cy="145242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54922F-E429-7842-A5E6-009C53544357}"/>
              </a:ext>
            </a:extLst>
          </p:cNvPr>
          <p:cNvGrpSpPr/>
          <p:nvPr/>
        </p:nvGrpSpPr>
        <p:grpSpPr>
          <a:xfrm>
            <a:off x="3313246" y="2168020"/>
            <a:ext cx="184505" cy="194180"/>
            <a:chOff x="2715271" y="1953891"/>
            <a:chExt cx="1576080" cy="359418"/>
          </a:xfrm>
        </p:grpSpPr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EA5750DE-895F-134C-AB84-51DC0E3EBB10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9" y="1953891"/>
              <a:ext cx="433722" cy="179709"/>
            </a:xfrm>
            <a:prstGeom prst="bentConnector3">
              <a:avLst>
                <a:gd name="adj1" fmla="val 99871"/>
              </a:avLst>
            </a:prstGeom>
            <a:ln w="127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760F7C-F5AD-C14C-8770-350E6680C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5271" y="2133600"/>
              <a:ext cx="1576080" cy="179709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A26B865-91E7-494C-A700-0DEF9998C38D}"/>
              </a:ext>
            </a:extLst>
          </p:cNvPr>
          <p:cNvSpPr txBox="1"/>
          <p:nvPr/>
        </p:nvSpPr>
        <p:spPr>
          <a:xfrm>
            <a:off x="3374905" y="1385872"/>
            <a:ext cx="123626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getTutorialGroup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tg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6C4021-FDD7-5B47-AA21-04F42EEDF9FE}"/>
              </a:ext>
            </a:extLst>
          </p:cNvPr>
          <p:cNvSpPr txBox="1"/>
          <p:nvPr/>
        </p:nvSpPr>
        <p:spPr>
          <a:xfrm>
            <a:off x="3084551" y="2209645"/>
            <a:ext cx="5403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tg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603184-1D0E-2748-BB09-7F87B3B4348B}"/>
              </a:ext>
            </a:extLst>
          </p:cNvPr>
          <p:cNvSpPr/>
          <p:nvPr/>
        </p:nvSpPr>
        <p:spPr>
          <a:xfrm>
            <a:off x="4602979" y="1626768"/>
            <a:ext cx="149301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tg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TutorialGroup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5A86DC-D7CF-1540-8974-D456C95204F3}"/>
              </a:ext>
            </a:extLst>
          </p:cNvPr>
          <p:cNvCxnSpPr>
            <a:cxnSpLocks/>
          </p:cNvCxnSpPr>
          <p:nvPr/>
        </p:nvCxnSpPr>
        <p:spPr>
          <a:xfrm>
            <a:off x="5354733" y="1967068"/>
            <a:ext cx="0" cy="176673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D05BAAA-774A-3746-A27B-566205E6F11F}"/>
              </a:ext>
            </a:extLst>
          </p:cNvPr>
          <p:cNvSpPr/>
          <p:nvPr/>
        </p:nvSpPr>
        <p:spPr>
          <a:xfrm>
            <a:off x="5263124" y="2438400"/>
            <a:ext cx="184505" cy="4571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EDE1A9-B5F8-5E4E-9609-911F08437FD0}"/>
              </a:ext>
            </a:extLst>
          </p:cNvPr>
          <p:cNvSpPr txBox="1"/>
          <p:nvPr/>
        </p:nvSpPr>
        <p:spPr>
          <a:xfrm>
            <a:off x="3789268" y="2244618"/>
            <a:ext cx="103487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getSession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(n)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3F2738-A05D-4640-BC6C-A15826F49E1C}"/>
              </a:ext>
            </a:extLst>
          </p:cNvPr>
          <p:cNvCxnSpPr>
            <a:cxnSpLocks/>
          </p:cNvCxnSpPr>
          <p:nvPr/>
        </p:nvCxnSpPr>
        <p:spPr>
          <a:xfrm>
            <a:off x="3321981" y="2438400"/>
            <a:ext cx="191652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D88B02-D9E6-C342-8D3C-207995F03F03}"/>
              </a:ext>
            </a:extLst>
          </p:cNvPr>
          <p:cNvCxnSpPr>
            <a:cxnSpLocks/>
          </p:cNvCxnSpPr>
          <p:nvPr/>
        </p:nvCxnSpPr>
        <p:spPr>
          <a:xfrm>
            <a:off x="3333483" y="2895600"/>
            <a:ext cx="190502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20FC10-2F75-0B42-836E-7205207A854D}"/>
              </a:ext>
            </a:extLst>
          </p:cNvPr>
          <p:cNvSpPr txBox="1"/>
          <p:nvPr/>
        </p:nvSpPr>
        <p:spPr>
          <a:xfrm>
            <a:off x="3382400" y="2710025"/>
            <a:ext cx="18636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n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5F7B9E-B2B4-FF4A-9AA6-0025C84716E5}"/>
              </a:ext>
            </a:extLst>
          </p:cNvPr>
          <p:cNvSpPr txBox="1"/>
          <p:nvPr/>
        </p:nvSpPr>
        <p:spPr>
          <a:xfrm>
            <a:off x="4519418" y="4227665"/>
            <a:ext cx="186360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addToSession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(attendance)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780565-9C25-F645-9B09-5B491970DD91}"/>
              </a:ext>
            </a:extLst>
          </p:cNvPr>
          <p:cNvCxnSpPr>
            <a:cxnSpLocks/>
          </p:cNvCxnSpPr>
          <p:nvPr/>
        </p:nvCxnSpPr>
        <p:spPr>
          <a:xfrm>
            <a:off x="3276600" y="4421180"/>
            <a:ext cx="4076072" cy="1483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4E1C51-2F24-BF48-A14A-4AC69C9C80E2}"/>
              </a:ext>
            </a:extLst>
          </p:cNvPr>
          <p:cNvCxnSpPr>
            <a:cxnSpLocks/>
          </p:cNvCxnSpPr>
          <p:nvPr/>
        </p:nvCxnSpPr>
        <p:spPr>
          <a:xfrm>
            <a:off x="3354722" y="4871791"/>
            <a:ext cx="405066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1AE6E73-4AE4-EE4F-8484-38201A3BCF43}"/>
              </a:ext>
            </a:extLst>
          </p:cNvPr>
          <p:cNvSpPr/>
          <p:nvPr/>
        </p:nvSpPr>
        <p:spPr>
          <a:xfrm>
            <a:off x="6738674" y="3283520"/>
            <a:ext cx="1493014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n: Session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BFDCFC-F473-0D4A-8BC6-80CF63205CD4}"/>
              </a:ext>
            </a:extLst>
          </p:cNvPr>
          <p:cNvCxnSpPr>
            <a:cxnSpLocks/>
          </p:cNvCxnSpPr>
          <p:nvPr/>
        </p:nvCxnSpPr>
        <p:spPr>
          <a:xfrm>
            <a:off x="7497638" y="3626648"/>
            <a:ext cx="0" cy="14787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C490773-16D4-2949-9770-F20AF3BF22CF}"/>
              </a:ext>
            </a:extLst>
          </p:cNvPr>
          <p:cNvSpPr/>
          <p:nvPr/>
        </p:nvSpPr>
        <p:spPr>
          <a:xfrm>
            <a:off x="7405386" y="4421180"/>
            <a:ext cx="184505" cy="4571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81DC682-CE3D-3D4C-B6D8-DC8825E1D0CF}"/>
              </a:ext>
            </a:extLst>
          </p:cNvPr>
          <p:cNvGrpSpPr/>
          <p:nvPr/>
        </p:nvGrpSpPr>
        <p:grpSpPr>
          <a:xfrm>
            <a:off x="228304" y="4128472"/>
            <a:ext cx="8558314" cy="1214373"/>
            <a:chOff x="52286" y="6801315"/>
            <a:chExt cx="8558314" cy="121437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FC109D4-D9EA-F746-9FEE-8CE4858D43AD}"/>
                </a:ext>
              </a:extLst>
            </p:cNvPr>
            <p:cNvSpPr/>
            <p:nvPr/>
          </p:nvSpPr>
          <p:spPr>
            <a:xfrm>
              <a:off x="76200" y="6803883"/>
              <a:ext cx="8534400" cy="1211805"/>
            </a:xfrm>
            <a:prstGeom prst="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456511-3952-9E4C-940B-F38400333DA1}"/>
                </a:ext>
              </a:extLst>
            </p:cNvPr>
            <p:cNvSpPr txBox="1"/>
            <p:nvPr/>
          </p:nvSpPr>
          <p:spPr>
            <a:xfrm>
              <a:off x="52286" y="6809010"/>
              <a:ext cx="528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loop</a:t>
              </a:r>
              <a:endParaRPr lang="en-US" sz="1200" dirty="0"/>
            </a:p>
          </p:txBody>
        </p:sp>
        <p:sp>
          <p:nvSpPr>
            <p:cNvPr id="95" name="Snip Same Side Corner Rectangle 75">
              <a:extLst>
                <a:ext uri="{FF2B5EF4-FFF2-40B4-BE49-F238E27FC236}">
                  <a16:creationId xmlns:a16="http://schemas.microsoft.com/office/drawing/2014/main" id="{9680ED03-34A8-184A-841C-11CE900479B9}"/>
                </a:ext>
              </a:extLst>
            </p:cNvPr>
            <p:cNvSpPr/>
            <p:nvPr/>
          </p:nvSpPr>
          <p:spPr>
            <a:xfrm rot="10800000">
              <a:off x="76200" y="6806018"/>
              <a:ext cx="411741" cy="276998"/>
            </a:xfrm>
            <a:custGeom>
              <a:avLst/>
              <a:gdLst>
                <a:gd name="connsiteX0" fmla="*/ 0 w 572122"/>
                <a:gd name="connsiteY0" fmla="*/ 0 h 236169"/>
                <a:gd name="connsiteX1" fmla="*/ 572122 w 572122"/>
                <a:gd name="connsiteY1" fmla="*/ 0 h 236169"/>
                <a:gd name="connsiteX2" fmla="*/ 572122 w 572122"/>
                <a:gd name="connsiteY2" fmla="*/ 0 h 236169"/>
                <a:gd name="connsiteX3" fmla="*/ 572122 w 572122"/>
                <a:gd name="connsiteY3" fmla="*/ 236169 h 236169"/>
                <a:gd name="connsiteX4" fmla="*/ 572122 w 572122"/>
                <a:gd name="connsiteY4" fmla="*/ 236169 h 236169"/>
                <a:gd name="connsiteX5" fmla="*/ 0 w 572122"/>
                <a:gd name="connsiteY5" fmla="*/ 236169 h 236169"/>
                <a:gd name="connsiteX6" fmla="*/ 0 w 572122"/>
                <a:gd name="connsiteY6" fmla="*/ 236169 h 236169"/>
                <a:gd name="connsiteX7" fmla="*/ 0 w 572122"/>
                <a:gd name="connsiteY7" fmla="*/ 0 h 236169"/>
                <a:gd name="connsiteX0" fmla="*/ 0 w 572122"/>
                <a:gd name="connsiteY0" fmla="*/ 2345 h 238514"/>
                <a:gd name="connsiteX1" fmla="*/ 138885 w 572122"/>
                <a:gd name="connsiteY1" fmla="*/ 0 h 238514"/>
                <a:gd name="connsiteX2" fmla="*/ 572122 w 572122"/>
                <a:gd name="connsiteY2" fmla="*/ 2345 h 238514"/>
                <a:gd name="connsiteX3" fmla="*/ 572122 w 572122"/>
                <a:gd name="connsiteY3" fmla="*/ 2345 h 238514"/>
                <a:gd name="connsiteX4" fmla="*/ 572122 w 572122"/>
                <a:gd name="connsiteY4" fmla="*/ 238514 h 238514"/>
                <a:gd name="connsiteX5" fmla="*/ 572122 w 572122"/>
                <a:gd name="connsiteY5" fmla="*/ 238514 h 238514"/>
                <a:gd name="connsiteX6" fmla="*/ 0 w 572122"/>
                <a:gd name="connsiteY6" fmla="*/ 238514 h 238514"/>
                <a:gd name="connsiteX7" fmla="*/ 0 w 572122"/>
                <a:gd name="connsiteY7" fmla="*/ 238514 h 238514"/>
                <a:gd name="connsiteX8" fmla="*/ 0 w 572122"/>
                <a:gd name="connsiteY8" fmla="*/ 2345 h 238514"/>
                <a:gd name="connsiteX0" fmla="*/ 0 w 572122"/>
                <a:gd name="connsiteY0" fmla="*/ 68287 h 238514"/>
                <a:gd name="connsiteX1" fmla="*/ 138885 w 572122"/>
                <a:gd name="connsiteY1" fmla="*/ 0 h 238514"/>
                <a:gd name="connsiteX2" fmla="*/ 572122 w 572122"/>
                <a:gd name="connsiteY2" fmla="*/ 2345 h 238514"/>
                <a:gd name="connsiteX3" fmla="*/ 572122 w 572122"/>
                <a:gd name="connsiteY3" fmla="*/ 2345 h 238514"/>
                <a:gd name="connsiteX4" fmla="*/ 572122 w 572122"/>
                <a:gd name="connsiteY4" fmla="*/ 238514 h 238514"/>
                <a:gd name="connsiteX5" fmla="*/ 572122 w 572122"/>
                <a:gd name="connsiteY5" fmla="*/ 238514 h 238514"/>
                <a:gd name="connsiteX6" fmla="*/ 0 w 572122"/>
                <a:gd name="connsiteY6" fmla="*/ 238514 h 238514"/>
                <a:gd name="connsiteX7" fmla="*/ 0 w 572122"/>
                <a:gd name="connsiteY7" fmla="*/ 238514 h 238514"/>
                <a:gd name="connsiteX8" fmla="*/ 0 w 572122"/>
                <a:gd name="connsiteY8" fmla="*/ 68287 h 23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2122" h="238514">
                  <a:moveTo>
                    <a:pt x="0" y="68287"/>
                  </a:moveTo>
                  <a:lnTo>
                    <a:pt x="138885" y="0"/>
                  </a:lnTo>
                  <a:lnTo>
                    <a:pt x="572122" y="2345"/>
                  </a:lnTo>
                  <a:lnTo>
                    <a:pt x="572122" y="2345"/>
                  </a:lnTo>
                  <a:lnTo>
                    <a:pt x="572122" y="238514"/>
                  </a:lnTo>
                  <a:lnTo>
                    <a:pt x="572122" y="238514"/>
                  </a:lnTo>
                  <a:lnTo>
                    <a:pt x="0" y="238514"/>
                  </a:lnTo>
                  <a:lnTo>
                    <a:pt x="0" y="238514"/>
                  </a:lnTo>
                  <a:lnTo>
                    <a:pt x="0" y="68287"/>
                  </a:lnTo>
                  <a:close/>
                </a:path>
              </a:pathLst>
            </a:cu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3C64A31-8AA3-C64D-980C-ECF6CDC3300F}"/>
                </a:ext>
              </a:extLst>
            </p:cNvPr>
            <p:cNvSpPr txBox="1"/>
            <p:nvPr/>
          </p:nvSpPr>
          <p:spPr>
            <a:xfrm>
              <a:off x="661183" y="6801315"/>
              <a:ext cx="129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attendanceList</a:t>
              </a:r>
              <a:r>
                <a:rPr lang="en-US" sz="1200" dirty="0"/>
                <a:t>]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29F3CABD-7C04-AB49-A860-CD45704A696D}"/>
              </a:ext>
            </a:extLst>
          </p:cNvPr>
          <p:cNvSpPr/>
          <p:nvPr/>
        </p:nvSpPr>
        <p:spPr>
          <a:xfrm>
            <a:off x="3262471" y="3413362"/>
            <a:ext cx="184505" cy="426572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86EAB4E-0231-1645-9969-8EF2F2951E0E}"/>
              </a:ext>
            </a:extLst>
          </p:cNvPr>
          <p:cNvGrpSpPr/>
          <p:nvPr/>
        </p:nvGrpSpPr>
        <p:grpSpPr>
          <a:xfrm>
            <a:off x="3332069" y="3237803"/>
            <a:ext cx="184505" cy="175559"/>
            <a:chOff x="3857629" y="1953891"/>
            <a:chExt cx="433722" cy="324951"/>
          </a:xfrm>
        </p:grpSpPr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BBA70D5C-4697-7C42-AA88-30DE88B6D6C8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9" y="1953891"/>
              <a:ext cx="433722" cy="179709"/>
            </a:xfrm>
            <a:prstGeom prst="bentConnector3">
              <a:avLst>
                <a:gd name="adj1" fmla="val 99871"/>
              </a:avLst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3C0745B-EA87-8A4E-8031-FDC82E14E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1778" y="2133600"/>
              <a:ext cx="249573" cy="145242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4FE87D-C739-3E4E-BE57-25666D2BFE4E}"/>
              </a:ext>
            </a:extLst>
          </p:cNvPr>
          <p:cNvGrpSpPr/>
          <p:nvPr/>
        </p:nvGrpSpPr>
        <p:grpSpPr>
          <a:xfrm>
            <a:off x="3313246" y="3827600"/>
            <a:ext cx="184505" cy="194180"/>
            <a:chOff x="2715271" y="1953891"/>
            <a:chExt cx="1576080" cy="359418"/>
          </a:xfrm>
        </p:grpSpPr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AD10EC92-A439-E845-8E0D-F759DB2D1270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9" y="1953891"/>
              <a:ext cx="433722" cy="179709"/>
            </a:xfrm>
            <a:prstGeom prst="bentConnector3">
              <a:avLst>
                <a:gd name="adj1" fmla="val 99871"/>
              </a:avLst>
            </a:prstGeom>
            <a:ln w="1270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F1989E2-9761-4742-93A7-35BF55425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5271" y="2133600"/>
              <a:ext cx="1576080" cy="179709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BADD573-3620-5E44-BD9B-D3FD1A0EEA4A}"/>
              </a:ext>
            </a:extLst>
          </p:cNvPr>
          <p:cNvSpPr txBox="1"/>
          <p:nvPr/>
        </p:nvSpPr>
        <p:spPr>
          <a:xfrm>
            <a:off x="3537119" y="3056349"/>
            <a:ext cx="169377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map(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 -&gt; new Attendance(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, present))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F5E7AC-E9B2-FB48-A336-7A784701991B}"/>
              </a:ext>
            </a:extLst>
          </p:cNvPr>
          <p:cNvSpPr txBox="1"/>
          <p:nvPr/>
        </p:nvSpPr>
        <p:spPr>
          <a:xfrm>
            <a:off x="3543796" y="3878281"/>
            <a:ext cx="10282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attendanceList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7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141</Words>
  <Application>Microsoft Macintosh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Yu-He</cp:lastModifiedBy>
  <cp:revision>142</cp:revision>
  <dcterms:created xsi:type="dcterms:W3CDTF">2016-07-22T14:33:02Z</dcterms:created>
  <dcterms:modified xsi:type="dcterms:W3CDTF">2018-11-11T17:32:49Z</dcterms:modified>
</cp:coreProperties>
</file>