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162" y="-10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65">
            <a:extLst>
              <a:ext uri="{FF2B5EF4-FFF2-40B4-BE49-F238E27FC236}">
                <a16:creationId xmlns:a16="http://schemas.microsoft.com/office/drawing/2014/main" id="{F65F0449-6D47-40D2-9D99-6060B959A985}"/>
              </a:ext>
            </a:extLst>
          </p:cNvPr>
          <p:cNvSpPr/>
          <p:nvPr/>
        </p:nvSpPr>
        <p:spPr>
          <a:xfrm>
            <a:off x="76200" y="1222060"/>
            <a:ext cx="9372600" cy="43554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21418" y="390839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605786" y="35429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68979" y="1728341"/>
            <a:ext cx="118388" cy="4951139"/>
          </a:xfrm>
          <a:prstGeom prst="bentConnector3">
            <a:avLst>
              <a:gd name="adj1" fmla="val -53592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-99560" y="330635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571148" y="339744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554066" y="4081777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-145671" y="348521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794162" y="348520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318018" y="39950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769518" y="3291319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568598" y="3448190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332550" y="33615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90508" y="3798648"/>
            <a:ext cx="137091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UniqueStudentList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69210" y="33656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749650" y="379795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77147" y="388156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513195" y="3968257"/>
            <a:ext cx="236455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147383" y="3506639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76934" y="38906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712982" y="364922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47383" y="3829617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712982" y="3972509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47384" y="4152595"/>
            <a:ext cx="8536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712982" y="397729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147383" y="4475572"/>
            <a:ext cx="8536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StudentId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712982" y="3977292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2243565" y="2785656"/>
            <a:ext cx="776896" cy="2344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08035" y="2357361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4936" y="1969157"/>
            <a:ext cx="14853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795746" y="445442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985755" y="5017157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4516" y="4339298"/>
            <a:ext cx="1163980" cy="53849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80801" y="37666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10044" y="403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20359" y="324454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51308" y="41128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82943" y="41937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147383" y="3171218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712982" y="3314110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916010" y="33588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215917" y="196915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1714809" y="203996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1944025" y="2148534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38916CE3-18E3-421C-94AF-E9DD67231A03}"/>
              </a:ext>
            </a:extLst>
          </p:cNvPr>
          <p:cNvSpPr/>
          <p:nvPr/>
        </p:nvSpPr>
        <p:spPr>
          <a:xfrm>
            <a:off x="7147383" y="2834345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Feedback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78">
            <a:extLst>
              <a:ext uri="{FF2B5EF4-FFF2-40B4-BE49-F238E27FC236}">
                <a16:creationId xmlns:a16="http://schemas.microsoft.com/office/drawing/2014/main" id="{A0A2516F-CB00-4380-B219-FA1385423390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 flipV="1">
            <a:off x="6712982" y="2977237"/>
            <a:ext cx="434401" cy="100005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BF93DE-4E68-4538-A171-D0811B5657EF}"/>
              </a:ext>
            </a:extLst>
          </p:cNvPr>
          <p:cNvSpPr txBox="1"/>
          <p:nvPr/>
        </p:nvSpPr>
        <p:spPr>
          <a:xfrm>
            <a:off x="6925182" y="3023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id="{5CCEB7EA-06C4-4592-96CF-157BDCA181EA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3505258" y="3452379"/>
            <a:ext cx="385250" cy="5196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DD40842C-F534-4B4A-AF23-D73CA9D582E7}"/>
              </a:ext>
            </a:extLst>
          </p:cNvPr>
          <p:cNvSpPr/>
          <p:nvPr/>
        </p:nvSpPr>
        <p:spPr>
          <a:xfrm>
            <a:off x="3887676" y="2921670"/>
            <a:ext cx="137658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TutorialGroupMaster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C9C6BBE8-56DB-49ED-9EBF-D82C46A5225B}"/>
              </a:ext>
            </a:extLst>
          </p:cNvPr>
          <p:cNvCxnSpPr>
            <a:cxnSpLocks/>
            <a:stCxn id="51" idx="3"/>
            <a:endCxn id="72" idx="1"/>
          </p:cNvCxnSpPr>
          <p:nvPr/>
        </p:nvCxnSpPr>
        <p:spPr>
          <a:xfrm flipV="1">
            <a:off x="3505258" y="3095050"/>
            <a:ext cx="382418" cy="3573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40C405C0-E9D9-491A-9279-BE03D0EF48F7}"/>
              </a:ext>
            </a:extLst>
          </p:cNvPr>
          <p:cNvSpPr/>
          <p:nvPr/>
        </p:nvSpPr>
        <p:spPr>
          <a:xfrm>
            <a:off x="5748015" y="2919735"/>
            <a:ext cx="9650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TutorialGroup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1E0709F2-B4CC-4006-80BA-5DB0673BB814}"/>
              </a:ext>
            </a:extLst>
          </p:cNvPr>
          <p:cNvSpPr/>
          <p:nvPr/>
        </p:nvSpPr>
        <p:spPr>
          <a:xfrm>
            <a:off x="5284780" y="3006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B4C6D809-FECB-41CA-9EBF-01D916DB09A0}"/>
              </a:ext>
            </a:extLst>
          </p:cNvPr>
          <p:cNvCxnSpPr>
            <a:stCxn id="87" idx="3"/>
          </p:cNvCxnSpPr>
          <p:nvPr/>
        </p:nvCxnSpPr>
        <p:spPr>
          <a:xfrm>
            <a:off x="5520828" y="3093115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082B150-7DE2-469E-9272-36461710B5BD}"/>
              </a:ext>
            </a:extLst>
          </p:cNvPr>
          <p:cNvSpPr txBox="1"/>
          <p:nvPr/>
        </p:nvSpPr>
        <p:spPr>
          <a:xfrm>
            <a:off x="5520828" y="31606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76FEF662-59AD-4BF1-80D8-9C305B2D5588}"/>
              </a:ext>
            </a:extLst>
          </p:cNvPr>
          <p:cNvSpPr/>
          <p:nvPr/>
        </p:nvSpPr>
        <p:spPr>
          <a:xfrm>
            <a:off x="3877590" y="2070030"/>
            <a:ext cx="1408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UniqueAssignmentList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D0F4F76A-BAA9-4856-9E0D-E3050FC777F5}"/>
              </a:ext>
            </a:extLst>
          </p:cNvPr>
          <p:cNvCxnSpPr>
            <a:cxnSpLocks/>
            <a:stCxn id="95" idx="3"/>
            <a:endCxn id="49" idx="0"/>
          </p:cNvCxnSpPr>
          <p:nvPr/>
        </p:nvCxnSpPr>
        <p:spPr>
          <a:xfrm rot="5400000">
            <a:off x="5259898" y="2827994"/>
            <a:ext cx="286722" cy="1654586"/>
          </a:xfrm>
          <a:prstGeom prst="bentConnector3">
            <a:avLst>
              <a:gd name="adj1" fmla="val 351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9836E7-827B-49C9-A0AA-966CEC7828FF}"/>
              </a:ext>
            </a:extLst>
          </p:cNvPr>
          <p:cNvSpPr txBox="1"/>
          <p:nvPr/>
        </p:nvSpPr>
        <p:spPr>
          <a:xfrm>
            <a:off x="4409623" y="352946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2B5AF2-6D35-4686-A745-520215C8BAE9}"/>
              </a:ext>
            </a:extLst>
          </p:cNvPr>
          <p:cNvSpPr txBox="1"/>
          <p:nvPr/>
        </p:nvSpPr>
        <p:spPr>
          <a:xfrm>
            <a:off x="3653616" y="28878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31BFE58D-40A6-4614-A7B7-31CFA5134431}"/>
              </a:ext>
            </a:extLst>
          </p:cNvPr>
          <p:cNvSpPr/>
          <p:nvPr/>
        </p:nvSpPr>
        <p:spPr>
          <a:xfrm rot="5400000">
            <a:off x="6112528" y="33072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5" name="Flowchart: Decision 96">
            <a:extLst>
              <a:ext uri="{FF2B5EF4-FFF2-40B4-BE49-F238E27FC236}">
                <a16:creationId xmlns:a16="http://schemas.microsoft.com/office/drawing/2014/main" id="{8FB95ECA-064A-48E3-8B63-4EBE512A0EA1}"/>
              </a:ext>
            </a:extLst>
          </p:cNvPr>
          <p:cNvSpPr/>
          <p:nvPr/>
        </p:nvSpPr>
        <p:spPr>
          <a:xfrm rot="5400000">
            <a:off x="6102487" y="27055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AE9EFF59-C085-40B2-9E5E-914AC82D556D}"/>
              </a:ext>
            </a:extLst>
          </p:cNvPr>
          <p:cNvCxnSpPr>
            <a:cxnSpLocks/>
            <a:stCxn id="105" idx="1"/>
            <a:endCxn id="90" idx="2"/>
          </p:cNvCxnSpPr>
          <p:nvPr/>
        </p:nvCxnSpPr>
        <p:spPr>
          <a:xfrm rot="16200000" flipV="1">
            <a:off x="5272566" y="1726249"/>
            <a:ext cx="257404" cy="1638486"/>
          </a:xfrm>
          <a:prstGeom prst="bentConnector3">
            <a:avLst>
              <a:gd name="adj1" fmla="val 233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A2AD432-E745-4ADB-B03C-49770BCFD597}"/>
              </a:ext>
            </a:extLst>
          </p:cNvPr>
          <p:cNvSpPr txBox="1"/>
          <p:nvPr/>
        </p:nvSpPr>
        <p:spPr>
          <a:xfrm>
            <a:off x="4361101" y="24428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1CC5B4BA-967F-41BC-8BE8-55FD4BDE6687}"/>
              </a:ext>
            </a:extLst>
          </p:cNvPr>
          <p:cNvSpPr/>
          <p:nvPr/>
        </p:nvSpPr>
        <p:spPr>
          <a:xfrm>
            <a:off x="5749650" y="2072187"/>
            <a:ext cx="879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Assignment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64AD5CD6-986D-42CE-A411-782FAB44CABF}"/>
              </a:ext>
            </a:extLst>
          </p:cNvPr>
          <p:cNvSpPr/>
          <p:nvPr/>
        </p:nvSpPr>
        <p:spPr>
          <a:xfrm>
            <a:off x="5304081" y="21588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BC3E24-1456-458D-A796-891CBCFB5F1C}"/>
              </a:ext>
            </a:extLst>
          </p:cNvPr>
          <p:cNvSpPr txBox="1"/>
          <p:nvPr/>
        </p:nvSpPr>
        <p:spPr>
          <a:xfrm>
            <a:off x="5539052" y="23130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706535DB-19DA-49BD-AAE4-38FDC30F772F}"/>
              </a:ext>
            </a:extLst>
          </p:cNvPr>
          <p:cNvSpPr/>
          <p:nvPr/>
        </p:nvSpPr>
        <p:spPr>
          <a:xfrm>
            <a:off x="7142301" y="1911875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4C88F815-9E7A-4A92-8819-2880C05AEB57}"/>
              </a:ext>
            </a:extLst>
          </p:cNvPr>
          <p:cNvSpPr/>
          <p:nvPr/>
        </p:nvSpPr>
        <p:spPr>
          <a:xfrm>
            <a:off x="7142302" y="2347440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GradeBook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78">
            <a:extLst>
              <a:ext uri="{FF2B5EF4-FFF2-40B4-BE49-F238E27FC236}">
                <a16:creationId xmlns:a16="http://schemas.microsoft.com/office/drawing/2014/main" id="{0A340F75-994E-4304-AFD1-083807B07D8C}"/>
              </a:ext>
            </a:extLst>
          </p:cNvPr>
          <p:cNvCxnSpPr>
            <a:cxnSpLocks/>
            <a:stCxn id="126" idx="3"/>
            <a:endCxn id="121" idx="1"/>
          </p:cNvCxnSpPr>
          <p:nvPr/>
        </p:nvCxnSpPr>
        <p:spPr>
          <a:xfrm>
            <a:off x="6879849" y="2263404"/>
            <a:ext cx="262453" cy="2269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lowchart: Decision 96">
            <a:extLst>
              <a:ext uri="{FF2B5EF4-FFF2-40B4-BE49-F238E27FC236}">
                <a16:creationId xmlns:a16="http://schemas.microsoft.com/office/drawing/2014/main" id="{C383CE15-D05D-473F-B174-F20A36CF7B7E}"/>
              </a:ext>
            </a:extLst>
          </p:cNvPr>
          <p:cNvSpPr/>
          <p:nvPr/>
        </p:nvSpPr>
        <p:spPr>
          <a:xfrm>
            <a:off x="6643801" y="217671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D3AC8322-C362-4A1D-B22D-4A5BC152FA3B}"/>
              </a:ext>
            </a:extLst>
          </p:cNvPr>
          <p:cNvCxnSpPr>
            <a:cxnSpLocks/>
            <a:stCxn id="126" idx="3"/>
            <a:endCxn id="117" idx="1"/>
          </p:cNvCxnSpPr>
          <p:nvPr/>
        </p:nvCxnSpPr>
        <p:spPr>
          <a:xfrm flipV="1">
            <a:off x="6879849" y="2054767"/>
            <a:ext cx="262452" cy="2086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106">
            <a:extLst>
              <a:ext uri="{FF2B5EF4-FFF2-40B4-BE49-F238E27FC236}">
                <a16:creationId xmlns:a16="http://schemas.microsoft.com/office/drawing/2014/main" id="{034AE91A-0BDB-429C-B695-B2822F9EA80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2895600" y="2726557"/>
            <a:ext cx="1680366" cy="19511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9D983B3-9F27-4690-8CEC-494979999285}"/>
              </a:ext>
            </a:extLst>
          </p:cNvPr>
          <p:cNvCxnSpPr>
            <a:cxnSpLocks/>
            <a:stCxn id="9" idx="3"/>
          </p:cNvCxnSpPr>
          <p:nvPr/>
        </p:nvCxnSpPr>
        <p:spPr>
          <a:xfrm rot="5400000" flipH="1" flipV="1">
            <a:off x="1613733" y="2268404"/>
            <a:ext cx="439936" cy="1362197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662AC8F-4AD9-4393-A3EE-3E1D94302F8F}"/>
              </a:ext>
            </a:extLst>
          </p:cNvPr>
          <p:cNvCxnSpPr>
            <a:cxnSpLocks/>
          </p:cNvCxnSpPr>
          <p:nvPr/>
        </p:nvCxnSpPr>
        <p:spPr>
          <a:xfrm flipV="1">
            <a:off x="2490933" y="2666484"/>
            <a:ext cx="252267" cy="63162"/>
          </a:xfrm>
          <a:prstGeom prst="bentConnector3">
            <a:avLst>
              <a:gd name="adj1" fmla="val 79452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905C0C98-A2A5-4787-9D64-126EEBBBF83A}"/>
              </a:ext>
            </a:extLst>
          </p:cNvPr>
          <p:cNvCxnSpPr>
            <a:cxnSpLocks/>
          </p:cNvCxnSpPr>
          <p:nvPr/>
        </p:nvCxnSpPr>
        <p:spPr>
          <a:xfrm>
            <a:off x="2694944" y="2666483"/>
            <a:ext cx="200656" cy="61903"/>
          </a:xfrm>
          <a:prstGeom prst="bentConnector3">
            <a:avLst>
              <a:gd name="adj1" fmla="val 54114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0DEECD5-717A-4750-AE56-DF0485AF55B0}"/>
              </a:ext>
            </a:extLst>
          </p:cNvPr>
          <p:cNvSpPr txBox="1"/>
          <p:nvPr/>
        </p:nvSpPr>
        <p:spPr>
          <a:xfrm>
            <a:off x="4372863" y="27283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7ADE68F-7CDA-4990-B7DC-7A956D28D19E}"/>
              </a:ext>
            </a:extLst>
          </p:cNvPr>
          <p:cNvSpPr txBox="1"/>
          <p:nvPr/>
        </p:nvSpPr>
        <p:spPr>
          <a:xfrm>
            <a:off x="4343400" y="2676566"/>
            <a:ext cx="1024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CB3EEADF-5674-4728-B89E-D6A96BF2603C}"/>
              </a:ext>
            </a:extLst>
          </p:cNvPr>
          <p:cNvSpPr/>
          <p:nvPr/>
        </p:nvSpPr>
        <p:spPr>
          <a:xfrm>
            <a:off x="3850643" y="1447800"/>
            <a:ext cx="1408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UniqueSessionList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66DC3034-D82E-4D85-83D3-C54D41062B33}"/>
              </a:ext>
            </a:extLst>
          </p:cNvPr>
          <p:cNvSpPr/>
          <p:nvPr/>
        </p:nvSpPr>
        <p:spPr>
          <a:xfrm>
            <a:off x="5748185" y="1447800"/>
            <a:ext cx="879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Session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FE5C7E94-4B3E-42FD-9909-7A03F20AF4D0}"/>
              </a:ext>
            </a:extLst>
          </p:cNvPr>
          <p:cNvSpPr/>
          <p:nvPr/>
        </p:nvSpPr>
        <p:spPr>
          <a:xfrm>
            <a:off x="5281548" y="15299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7188F6-B7F2-4C93-B94D-41E964A65931}"/>
              </a:ext>
            </a:extLst>
          </p:cNvPr>
          <p:cNvSpPr txBox="1"/>
          <p:nvPr/>
        </p:nvSpPr>
        <p:spPr>
          <a:xfrm>
            <a:off x="5536893" y="16729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CAD6C7E3-6154-468D-9405-77032F889A74}"/>
              </a:ext>
            </a:extLst>
          </p:cNvPr>
          <p:cNvSpPr/>
          <p:nvPr/>
        </p:nvSpPr>
        <p:spPr>
          <a:xfrm>
            <a:off x="7134669" y="1480403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Attendance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DAA26F13-F365-4E95-AA5A-A064852FD2FE}"/>
              </a:ext>
            </a:extLst>
          </p:cNvPr>
          <p:cNvCxnSpPr>
            <a:cxnSpLocks/>
            <a:stCxn id="109" idx="3"/>
            <a:endCxn id="104" idx="1"/>
          </p:cNvCxnSpPr>
          <p:nvPr/>
        </p:nvCxnSpPr>
        <p:spPr>
          <a:xfrm>
            <a:off x="6877690" y="1623236"/>
            <a:ext cx="256979" cy="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075310A9-0D17-4B6D-BF73-2D5DDF743FCE}"/>
              </a:ext>
            </a:extLst>
          </p:cNvPr>
          <p:cNvSpPr/>
          <p:nvPr/>
        </p:nvSpPr>
        <p:spPr>
          <a:xfrm>
            <a:off x="6641642" y="15365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8" name="Rectangle 8">
            <a:extLst>
              <a:ext uri="{FF2B5EF4-FFF2-40B4-BE49-F238E27FC236}">
                <a16:creationId xmlns:a16="http://schemas.microsoft.com/office/drawing/2014/main" id="{6EAC96E8-8A5F-4F9D-8CAC-151F7F86A08F}"/>
              </a:ext>
            </a:extLst>
          </p:cNvPr>
          <p:cNvSpPr/>
          <p:nvPr/>
        </p:nvSpPr>
        <p:spPr>
          <a:xfrm>
            <a:off x="8470193" y="2347440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GradeEntry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0EEB84D0-F684-467E-8266-A4B61BAA9704}"/>
              </a:ext>
            </a:extLst>
          </p:cNvPr>
          <p:cNvSpPr/>
          <p:nvPr/>
        </p:nvSpPr>
        <p:spPr>
          <a:xfrm>
            <a:off x="8006342" y="240210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D798EE99-C031-409E-B94E-D8D6576E0D3F}"/>
              </a:ext>
            </a:extLst>
          </p:cNvPr>
          <p:cNvCxnSpPr>
            <a:cxnSpLocks/>
            <a:stCxn id="130" idx="3"/>
            <a:endCxn id="118" idx="1"/>
          </p:cNvCxnSpPr>
          <p:nvPr/>
        </p:nvCxnSpPr>
        <p:spPr>
          <a:xfrm>
            <a:off x="8242390" y="2488792"/>
            <a:ext cx="227803" cy="15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E994FE71-AC9E-4140-A141-10EFC3AAA0F3}"/>
              </a:ext>
            </a:extLst>
          </p:cNvPr>
          <p:cNvSpPr/>
          <p:nvPr/>
        </p:nvSpPr>
        <p:spPr>
          <a:xfrm>
            <a:off x="8461177" y="1485871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Presence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>
            <a:extLst>
              <a:ext uri="{FF2B5EF4-FFF2-40B4-BE49-F238E27FC236}">
                <a16:creationId xmlns:a16="http://schemas.microsoft.com/office/drawing/2014/main" id="{2E925572-F27B-43EB-8150-F276BC2F86C1}"/>
              </a:ext>
            </a:extLst>
          </p:cNvPr>
          <p:cNvSpPr/>
          <p:nvPr/>
        </p:nvSpPr>
        <p:spPr>
          <a:xfrm>
            <a:off x="7997326" y="154053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63">
            <a:extLst>
              <a:ext uri="{FF2B5EF4-FFF2-40B4-BE49-F238E27FC236}">
                <a16:creationId xmlns:a16="http://schemas.microsoft.com/office/drawing/2014/main" id="{A2400F8C-4E25-4483-8BDF-B1BBD4A173A2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>
            <a:off x="8233374" y="1627223"/>
            <a:ext cx="227803" cy="15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934545-F889-410A-92F1-ADBFF8E6EAF6}"/>
              </a:ext>
            </a:extLst>
          </p:cNvPr>
          <p:cNvCxnSpPr>
            <a:stCxn id="112" idx="3"/>
            <a:endCxn id="111" idx="1"/>
          </p:cNvCxnSpPr>
          <p:nvPr/>
        </p:nvCxnSpPr>
        <p:spPr>
          <a:xfrm>
            <a:off x="5540129" y="2245567"/>
            <a:ext cx="20952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4365DE8-00E4-4250-9951-06686DF055C0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>
            <a:off x="5517596" y="1616679"/>
            <a:ext cx="230589" cy="450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F300988B-4EB3-4C33-9AE5-A5792CEEFF2A}"/>
              </a:ext>
            </a:extLst>
          </p:cNvPr>
          <p:cNvCxnSpPr>
            <a:cxnSpLocks/>
            <a:stCxn id="105" idx="1"/>
            <a:endCxn id="94" idx="1"/>
          </p:cNvCxnSpPr>
          <p:nvPr/>
        </p:nvCxnSpPr>
        <p:spPr>
          <a:xfrm rot="16200000" flipV="1">
            <a:off x="4509070" y="962753"/>
            <a:ext cx="1053014" cy="2369868"/>
          </a:xfrm>
          <a:prstGeom prst="bentConnector4">
            <a:avLst>
              <a:gd name="adj1" fmla="val 5626"/>
              <a:gd name="adj2" fmla="val 10964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CF82132-B378-4B7E-B19E-50A99EF65EF7}"/>
              </a:ext>
            </a:extLst>
          </p:cNvPr>
          <p:cNvSpPr txBox="1"/>
          <p:nvPr/>
        </p:nvSpPr>
        <p:spPr>
          <a:xfrm>
            <a:off x="3601838" y="14379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AAA6631-DBC6-4F42-812D-99F9D8052F0E}"/>
              </a:ext>
            </a:extLst>
          </p:cNvPr>
          <p:cNvSpPr txBox="1"/>
          <p:nvPr/>
        </p:nvSpPr>
        <p:spPr>
          <a:xfrm>
            <a:off x="6936370" y="16727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51992F-DBBF-4F6B-84C1-35EE7132ED5D}"/>
              </a:ext>
            </a:extLst>
          </p:cNvPr>
          <p:cNvSpPr txBox="1"/>
          <p:nvPr/>
        </p:nvSpPr>
        <p:spPr>
          <a:xfrm>
            <a:off x="8310366" y="2564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6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55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Wen Shei</cp:lastModifiedBy>
  <cp:revision>91</cp:revision>
  <dcterms:created xsi:type="dcterms:W3CDTF">2016-07-22T14:33:02Z</dcterms:created>
  <dcterms:modified xsi:type="dcterms:W3CDTF">2018-11-06T17:11:37Z</dcterms:modified>
</cp:coreProperties>
</file>