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8A764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howGuides="1">
      <p:cViewPr varScale="1">
        <p:scale>
          <a:sx n="134" d="100"/>
          <a:sy n="134" d="100"/>
        </p:scale>
        <p:origin x="18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7096" y="1912984"/>
            <a:ext cx="9287904" cy="403061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67089" y="3068880"/>
            <a:ext cx="1323049" cy="5201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SuperTa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ClientStorage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738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61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168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46279" y="3326536"/>
            <a:ext cx="220810" cy="24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398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102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4879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649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8811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7112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XmlSuperTa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ClientStorage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638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430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069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847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616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7080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1097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SuperTaClient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9731" y="2176759"/>
            <a:ext cx="381626" cy="8788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00128" y="207862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621243" y="280701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310416" y="2980394"/>
            <a:ext cx="310827" cy="35339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E4CCBEFC-4272-406E-A874-AF58F8C09884}"/>
              </a:ext>
            </a:extLst>
          </p:cNvPr>
          <p:cNvSpPr/>
          <p:nvPr/>
        </p:nvSpPr>
        <p:spPr>
          <a:xfrm>
            <a:off x="5835970" y="20786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Feedback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05D2E50-4BF2-445D-B50B-342E5C5ACB99}"/>
              </a:ext>
            </a:extLst>
          </p:cNvPr>
          <p:cNvSpPr/>
          <p:nvPr/>
        </p:nvSpPr>
        <p:spPr>
          <a:xfrm>
            <a:off x="5431532" y="417448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Assignment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B7D2AE0D-7AA9-451E-B7ED-748BDF596006}"/>
              </a:ext>
            </a:extLst>
          </p:cNvPr>
          <p:cNvSpPr/>
          <p:nvPr/>
        </p:nvSpPr>
        <p:spPr>
          <a:xfrm>
            <a:off x="6310418" y="485144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GradeBook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7BE6E920-2A71-43C2-A84F-82C9BB79EDB3}"/>
              </a:ext>
            </a:extLst>
          </p:cNvPr>
          <p:cNvSpPr/>
          <p:nvPr/>
        </p:nvSpPr>
        <p:spPr>
          <a:xfrm>
            <a:off x="4646260" y="485144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XmlAdaptedTitle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FE6D120D-57D3-4AF5-8E2F-1E675454B590}"/>
              </a:ext>
            </a:extLst>
          </p:cNvPr>
          <p:cNvSpPr/>
          <p:nvPr/>
        </p:nvSpPr>
        <p:spPr>
          <a:xfrm>
            <a:off x="6621243" y="35052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TutorialGroup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15AAEE2-46BC-4263-9B6C-EFA2B86DFA51}"/>
              </a:ext>
            </a:extLst>
          </p:cNvPr>
          <p:cNvSpPr/>
          <p:nvPr/>
        </p:nvSpPr>
        <p:spPr>
          <a:xfrm>
            <a:off x="6310418" y="540645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XmlAdaptedGrade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7E3B7E47-DD43-4C83-8B13-9D536A0E7C74}"/>
              </a:ext>
            </a:extLst>
          </p:cNvPr>
          <p:cNvCxnSpPr>
            <a:cxnSpLocks/>
            <a:stCxn id="66" idx="3"/>
            <a:endCxn id="30" idx="1"/>
          </p:cNvCxnSpPr>
          <p:nvPr/>
        </p:nvCxnSpPr>
        <p:spPr>
          <a:xfrm>
            <a:off x="6310416" y="3333790"/>
            <a:ext cx="310827" cy="3447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2F3639F7-7B39-4948-9135-6CACEEDCE75A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6667654" y="2223565"/>
            <a:ext cx="381625" cy="7852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12A94558-904E-4C3A-80FA-B097CFDB1306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6494984" y="3418368"/>
            <a:ext cx="322527" cy="118971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9" name="Elbow Connector 122">
            <a:extLst>
              <a:ext uri="{FF2B5EF4-FFF2-40B4-BE49-F238E27FC236}">
                <a16:creationId xmlns:a16="http://schemas.microsoft.com/office/drawing/2014/main" id="{7F17AC12-1D63-47CC-951E-07EA498AA43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5503655" y="4293711"/>
            <a:ext cx="330200" cy="7852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9C36BB3E-D8D3-4CD4-8161-5E670F4CD25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6335734" y="4246904"/>
            <a:ext cx="330200" cy="878886"/>
          </a:xfrm>
          <a:prstGeom prst="bentConnector3">
            <a:avLst>
              <a:gd name="adj1" fmla="val 50000"/>
            </a:avLst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5B8BAB-1F44-4614-AC3F-2C60CA07547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40277" y="5198207"/>
            <a:ext cx="0" cy="208246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8">
            <a:extLst>
              <a:ext uri="{FF2B5EF4-FFF2-40B4-BE49-F238E27FC236}">
                <a16:creationId xmlns:a16="http://schemas.microsoft.com/office/drawing/2014/main" id="{22BF4BDE-DADD-7847-845E-E75CE71194DC}"/>
              </a:ext>
            </a:extLst>
          </p:cNvPr>
          <p:cNvSpPr/>
          <p:nvPr/>
        </p:nvSpPr>
        <p:spPr>
          <a:xfrm>
            <a:off x="8025046" y="415978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Session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4210026-2700-5547-86D4-19F552B1DBE4}"/>
              </a:ext>
            </a:extLst>
          </p:cNvPr>
          <p:cNvSpPr/>
          <p:nvPr/>
        </p:nvSpPr>
        <p:spPr>
          <a:xfrm>
            <a:off x="7835610" y="4833735"/>
            <a:ext cx="165129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XmlAdaptedAttendance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817E7D21-7028-AB43-9692-11B08A9FD5D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251101" y="4001108"/>
            <a:ext cx="1403804" cy="158673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4" name="Elbow Connector 122">
            <a:extLst>
              <a:ext uri="{FF2B5EF4-FFF2-40B4-BE49-F238E27FC236}">
                <a16:creationId xmlns:a16="http://schemas.microsoft.com/office/drawing/2014/main" id="{BE35DAF9-EE04-3344-9730-C7054D690D79}"/>
              </a:ext>
            </a:extLst>
          </p:cNvPr>
          <p:cNvCxnSpPr>
            <a:cxnSpLocks/>
          </p:cNvCxnSpPr>
          <p:nvPr/>
        </p:nvCxnSpPr>
        <p:spPr>
          <a:xfrm rot="5400000">
            <a:off x="8493479" y="4655765"/>
            <a:ext cx="322852" cy="12700"/>
          </a:xfrm>
          <a:prstGeom prst="bentConnector3">
            <a:avLst>
              <a:gd name="adj1" fmla="val -155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62</cp:revision>
  <dcterms:created xsi:type="dcterms:W3CDTF">2016-07-22T14:33:02Z</dcterms:created>
  <dcterms:modified xsi:type="dcterms:W3CDTF">2018-11-11T18:21:30Z</dcterms:modified>
</cp:coreProperties>
</file>