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6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14299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StudentListPanel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StudentCard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30638" y="1790889"/>
            <a:ext cx="804221" cy="179444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3798" y="2828802"/>
            <a:ext cx="3001716" cy="19937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9167A5B3-7F1F-401B-A430-9E03652BABA1}"/>
              </a:ext>
            </a:extLst>
          </p:cNvPr>
          <p:cNvSpPr/>
          <p:nvPr/>
        </p:nvSpPr>
        <p:spPr>
          <a:xfrm>
            <a:off x="2590802" y="3649359"/>
            <a:ext cx="114299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Rectangle 11">
            <a:extLst>
              <a:ext uri="{FF2B5EF4-FFF2-40B4-BE49-F238E27FC236}">
                <a16:creationId xmlns:a16="http://schemas.microsoft.com/office/drawing/2014/main" id="{8BB41752-ECF5-4174-A67A-086AFC770042}"/>
              </a:ext>
            </a:extLst>
          </p:cNvPr>
          <p:cNvSpPr/>
          <p:nvPr/>
        </p:nvSpPr>
        <p:spPr>
          <a:xfrm>
            <a:off x="2590800" y="3991960"/>
            <a:ext cx="114299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StudentListPanel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Rectangle 11">
            <a:extLst>
              <a:ext uri="{FF2B5EF4-FFF2-40B4-BE49-F238E27FC236}">
                <a16:creationId xmlns:a16="http://schemas.microsoft.com/office/drawing/2014/main" id="{66831878-6459-4C17-B03E-4A51CA2CDEAC}"/>
              </a:ext>
            </a:extLst>
          </p:cNvPr>
          <p:cNvSpPr/>
          <p:nvPr/>
        </p:nvSpPr>
        <p:spPr>
          <a:xfrm>
            <a:off x="2589073" y="3304308"/>
            <a:ext cx="114480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2018-11-08T05:04:28Z</dcterms:modified>
</cp:coreProperties>
</file>