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62098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st0:</a:t>
                      </a:r>
                      <a:r>
                        <a:rPr lang="en-SG" sz="1800" u="sng" dirty="0"/>
                        <a:t>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03399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st1:</a:t>
                      </a:r>
                      <a:r>
                        <a:rPr lang="en-SG" sz="1800" u="sng" dirty="0"/>
                        <a:t>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12744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st0:</a:t>
                      </a:r>
                      <a:r>
                        <a:rPr lang="en-SG" sz="1800" u="sng" dirty="0"/>
                        <a:t>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Ong Wen Shei</cp:lastModifiedBy>
  <cp:revision>26</cp:revision>
  <dcterms:created xsi:type="dcterms:W3CDTF">2017-07-27T00:35:51Z</dcterms:created>
  <dcterms:modified xsi:type="dcterms:W3CDTF">2018-11-12T06:51:50Z</dcterms:modified>
</cp:coreProperties>
</file>