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48579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st0:SuperTaClient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56950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st2:SuperTaClient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99697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st1:SuperTaClient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41916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st0:SuperTaClient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3745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st2:SuperTaClient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28582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st1:SuperTaClient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Ong Wen Shei</cp:lastModifiedBy>
  <cp:revision>39</cp:revision>
  <dcterms:created xsi:type="dcterms:W3CDTF">2017-07-27T00:35:51Z</dcterms:created>
  <dcterms:modified xsi:type="dcterms:W3CDTF">2018-11-12T06:53:47Z</dcterms:modified>
</cp:coreProperties>
</file>