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st2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2067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st0:SuperTaClient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71313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st1:SuperTaClient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63705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st2:SuperTaClient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24674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st0:SuperTaClient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23160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st1:SuperTaClient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2675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st3:SuperTaClient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Ong Wen Shei</cp:lastModifiedBy>
  <cp:revision>36</cp:revision>
  <dcterms:created xsi:type="dcterms:W3CDTF">2017-07-27T00:35:51Z</dcterms:created>
  <dcterms:modified xsi:type="dcterms:W3CDTF">2018-11-12T06:54:48Z</dcterms:modified>
</cp:coreProperties>
</file>