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2"/>
  </p:normalViewPr>
  <p:slideViewPr>
    <p:cSldViewPr showGuides="1">
      <p:cViewPr varScale="1">
        <p:scale>
          <a:sx n="134" d="100"/>
          <a:sy n="134" d="100"/>
        </p:scale>
        <p:origin x="180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35213" y="423022"/>
            <a:ext cx="202315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SuperTaClientParser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84048" y="2719367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undoSuperTaClient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48108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VersionedSuperTaClient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2032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ReadOnlySuperTaClient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Yu-He</cp:lastModifiedBy>
  <cp:revision>107</cp:revision>
  <dcterms:created xsi:type="dcterms:W3CDTF">2016-07-22T14:33:02Z</dcterms:created>
  <dcterms:modified xsi:type="dcterms:W3CDTF">2018-11-11T18:11:39Z</dcterms:modified>
</cp:coreProperties>
</file>