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440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66" y="1472842"/>
            <a:ext cx="1458039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4726842"/>
            <a:ext cx="1458039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2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4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6" y="479142"/>
            <a:ext cx="419186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6" y="479142"/>
            <a:ext cx="12332583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0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1" y="2243636"/>
            <a:ext cx="16767453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1" y="6022609"/>
            <a:ext cx="16767453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8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2395710"/>
            <a:ext cx="8262223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2395710"/>
            <a:ext cx="8262223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479143"/>
            <a:ext cx="16767453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69" y="2206137"/>
            <a:ext cx="822425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69" y="3287331"/>
            <a:ext cx="8224253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6" y="2206137"/>
            <a:ext cx="826475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6" y="3287331"/>
            <a:ext cx="8264755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9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1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99969"/>
            <a:ext cx="6270075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1295767"/>
            <a:ext cx="984176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699862"/>
            <a:ext cx="6270075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68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99969"/>
            <a:ext cx="6270075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1295767"/>
            <a:ext cx="984176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699862"/>
            <a:ext cx="6270075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479143"/>
            <a:ext cx="1676745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2395710"/>
            <a:ext cx="1676745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8341239"/>
            <a:ext cx="437411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8341239"/>
            <a:ext cx="656117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8341239"/>
            <a:ext cx="437411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5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40E72FF-02DD-4A25-96D8-46A6A47D33E9}"/>
              </a:ext>
            </a:extLst>
          </p:cNvPr>
          <p:cNvSpPr/>
          <p:nvPr/>
        </p:nvSpPr>
        <p:spPr>
          <a:xfrm>
            <a:off x="12497241" y="-532889"/>
            <a:ext cx="12880216" cy="8785660"/>
          </a:xfrm>
          <a:prstGeom prst="roundRect">
            <a:avLst/>
          </a:prstGeom>
          <a:solidFill>
            <a:srgbClr val="F2D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166FE-98AA-4FD8-B30E-510AFE256736}"/>
              </a:ext>
            </a:extLst>
          </p:cNvPr>
          <p:cNvSpPr/>
          <p:nvPr/>
        </p:nvSpPr>
        <p:spPr>
          <a:xfrm>
            <a:off x="611868" y="-305346"/>
            <a:ext cx="12880216" cy="8785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8F752-D324-4575-8278-B1EA60805820}"/>
              </a:ext>
            </a:extLst>
          </p:cNvPr>
          <p:cNvSpPr txBox="1"/>
          <p:nvPr/>
        </p:nvSpPr>
        <p:spPr>
          <a:xfrm>
            <a:off x="1191669" y="71863"/>
            <a:ext cx="125549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accent1"/>
                </a:solidFill>
              </a:rPr>
              <a:t>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E68E3-46C6-427D-9DCD-2C9840A88507}"/>
              </a:ext>
            </a:extLst>
          </p:cNvPr>
          <p:cNvSpPr/>
          <p:nvPr/>
        </p:nvSpPr>
        <p:spPr>
          <a:xfrm>
            <a:off x="1319440" y="596914"/>
            <a:ext cx="2299880" cy="83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99687-D2FC-47CE-BB3C-522A2B829FFD}"/>
              </a:ext>
            </a:extLst>
          </p:cNvPr>
          <p:cNvSpPr txBox="1"/>
          <p:nvPr/>
        </p:nvSpPr>
        <p:spPr>
          <a:xfrm>
            <a:off x="1319438" y="749606"/>
            <a:ext cx="242209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bg1"/>
                </a:solidFill>
              </a:rPr>
              <a:t>:</a:t>
            </a:r>
            <a:r>
              <a:rPr lang="en-SG" sz="2625" b="1" dirty="0" err="1">
                <a:solidFill>
                  <a:schemeClr val="bg1"/>
                </a:solidFill>
              </a:rPr>
              <a:t>LogicManager</a:t>
            </a:r>
            <a:endParaRPr lang="en-SG" sz="2625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95BDA-1080-418F-8C17-268960A902F5}"/>
              </a:ext>
            </a:extLst>
          </p:cNvPr>
          <p:cNvCxnSpPr>
            <a:cxnSpLocks/>
          </p:cNvCxnSpPr>
          <p:nvPr/>
        </p:nvCxnSpPr>
        <p:spPr>
          <a:xfrm>
            <a:off x="2447158" y="1505124"/>
            <a:ext cx="0" cy="7444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C129E-EE9E-4E96-BDD3-1BE8C2B57E27}"/>
              </a:ext>
            </a:extLst>
          </p:cNvPr>
          <p:cNvSpPr/>
          <p:nvPr/>
        </p:nvSpPr>
        <p:spPr>
          <a:xfrm>
            <a:off x="2294387" y="2249531"/>
            <a:ext cx="348579" cy="60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8EFF1-ED42-4E0D-B1A7-6475CF78A386}"/>
              </a:ext>
            </a:extLst>
          </p:cNvPr>
          <p:cNvCxnSpPr>
            <a:cxnSpLocks/>
          </p:cNvCxnSpPr>
          <p:nvPr/>
        </p:nvCxnSpPr>
        <p:spPr>
          <a:xfrm>
            <a:off x="563921" y="2249529"/>
            <a:ext cx="1730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9CD9D-E65D-441E-BF94-7670DB9A50DB}"/>
              </a:ext>
            </a:extLst>
          </p:cNvPr>
          <p:cNvSpPr txBox="1"/>
          <p:nvPr/>
        </p:nvSpPr>
        <p:spPr>
          <a:xfrm>
            <a:off x="-15789" y="2327304"/>
            <a:ext cx="24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execute(“</a:t>
            </a:r>
            <a:r>
              <a:rPr lang="en-SG" dirty="0" err="1">
                <a:solidFill>
                  <a:schemeClr val="accent1"/>
                </a:solidFill>
              </a:rPr>
              <a:t>addFriend</a:t>
            </a:r>
            <a:r>
              <a:rPr lang="en-SG" dirty="0">
                <a:solidFill>
                  <a:schemeClr val="accent1"/>
                </a:solidFill>
              </a:rPr>
              <a:t> 2”)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36F30-C9C5-4873-9577-13E249B0CBFA}"/>
              </a:ext>
            </a:extLst>
          </p:cNvPr>
          <p:cNvSpPr/>
          <p:nvPr/>
        </p:nvSpPr>
        <p:spPr>
          <a:xfrm>
            <a:off x="3866530" y="755612"/>
            <a:ext cx="2299880" cy="83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D65E8-78E4-40D2-9055-B4CB6602FF5C}"/>
              </a:ext>
            </a:extLst>
          </p:cNvPr>
          <p:cNvSpPr txBox="1"/>
          <p:nvPr/>
        </p:nvSpPr>
        <p:spPr>
          <a:xfrm>
            <a:off x="3933194" y="698854"/>
            <a:ext cx="229987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bg1"/>
                </a:solidFill>
              </a:rPr>
              <a:t>:</a:t>
            </a:r>
            <a:r>
              <a:rPr lang="en-SG" sz="2625" b="1" dirty="0" err="1">
                <a:solidFill>
                  <a:schemeClr val="bg1"/>
                </a:solidFill>
              </a:rPr>
              <a:t>AddressBookParser</a:t>
            </a:r>
            <a:endParaRPr lang="en-SG" sz="2625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2C832-0D2B-4477-980C-BEA81AC2088F}"/>
              </a:ext>
            </a:extLst>
          </p:cNvPr>
          <p:cNvSpPr/>
          <p:nvPr/>
        </p:nvSpPr>
        <p:spPr>
          <a:xfrm>
            <a:off x="4859557" y="2411613"/>
            <a:ext cx="309315" cy="219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5B2E8-46AB-4AA6-8A1E-93CBFDD822F9}"/>
              </a:ext>
            </a:extLst>
          </p:cNvPr>
          <p:cNvSpPr txBox="1"/>
          <p:nvPr/>
        </p:nvSpPr>
        <p:spPr>
          <a:xfrm>
            <a:off x="2906937" y="2092995"/>
            <a:ext cx="1972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parse(“</a:t>
            </a:r>
            <a:r>
              <a:rPr lang="en-SG" sz="1600" dirty="0" err="1">
                <a:solidFill>
                  <a:schemeClr val="accent1"/>
                </a:solidFill>
              </a:rPr>
              <a:t>addFriend</a:t>
            </a:r>
            <a:r>
              <a:rPr lang="en-SG" sz="1600" dirty="0">
                <a:solidFill>
                  <a:schemeClr val="accent1"/>
                </a:solidFill>
              </a:rPr>
              <a:t> 2”)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B7E8A0-1838-4241-91E8-4D5F2EA80D0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014215" y="1586047"/>
            <a:ext cx="2252" cy="8255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14BA8A-AC5C-49BD-BED0-EEB2FF605967}"/>
              </a:ext>
            </a:extLst>
          </p:cNvPr>
          <p:cNvCxnSpPr>
            <a:cxnSpLocks/>
          </p:cNvCxnSpPr>
          <p:nvPr/>
        </p:nvCxnSpPr>
        <p:spPr>
          <a:xfrm>
            <a:off x="2670923" y="2411613"/>
            <a:ext cx="218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4946ED-349A-4247-9306-B95F10E25312}"/>
              </a:ext>
            </a:extLst>
          </p:cNvPr>
          <p:cNvSpPr/>
          <p:nvPr/>
        </p:nvSpPr>
        <p:spPr>
          <a:xfrm>
            <a:off x="6026210" y="2157154"/>
            <a:ext cx="2299880" cy="83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DA68C-386C-4D7E-8177-40AD1722718F}"/>
              </a:ext>
            </a:extLst>
          </p:cNvPr>
          <p:cNvSpPr txBox="1"/>
          <p:nvPr/>
        </p:nvSpPr>
        <p:spPr>
          <a:xfrm>
            <a:off x="5958367" y="2206441"/>
            <a:ext cx="2511271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8" b="1" dirty="0">
                <a:solidFill>
                  <a:schemeClr val="bg1"/>
                </a:solidFill>
              </a:rPr>
              <a:t>:</a:t>
            </a:r>
            <a:r>
              <a:rPr lang="en-SG" sz="1968" b="1" dirty="0" err="1">
                <a:solidFill>
                  <a:schemeClr val="bg1"/>
                </a:solidFill>
              </a:rPr>
              <a:t>AddFriendCommandParser</a:t>
            </a:r>
            <a:endParaRPr lang="en-SG" sz="1968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A1EF5-11D8-4456-AF66-17E9EC7731B0}"/>
              </a:ext>
            </a:extLst>
          </p:cNvPr>
          <p:cNvCxnSpPr>
            <a:cxnSpLocks/>
          </p:cNvCxnSpPr>
          <p:nvPr/>
        </p:nvCxnSpPr>
        <p:spPr>
          <a:xfrm>
            <a:off x="5173379" y="2594936"/>
            <a:ext cx="80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AD360C0-2608-49D7-97CC-00EBDFE4A129}"/>
              </a:ext>
            </a:extLst>
          </p:cNvPr>
          <p:cNvSpPr/>
          <p:nvPr/>
        </p:nvSpPr>
        <p:spPr>
          <a:xfrm>
            <a:off x="7019238" y="3011877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F5D41A-755A-4285-B256-89D0E1A09782}"/>
              </a:ext>
            </a:extLst>
          </p:cNvPr>
          <p:cNvCxnSpPr>
            <a:cxnSpLocks/>
          </p:cNvCxnSpPr>
          <p:nvPr/>
        </p:nvCxnSpPr>
        <p:spPr>
          <a:xfrm flipH="1">
            <a:off x="5173380" y="3211867"/>
            <a:ext cx="184585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000917-4751-4153-95AB-B93FF2587A68}"/>
              </a:ext>
            </a:extLst>
          </p:cNvPr>
          <p:cNvCxnSpPr>
            <a:cxnSpLocks/>
          </p:cNvCxnSpPr>
          <p:nvPr/>
        </p:nvCxnSpPr>
        <p:spPr>
          <a:xfrm>
            <a:off x="5173378" y="3509269"/>
            <a:ext cx="184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8DE9A5-3280-4F29-8E2B-0C79B68CE1FD}"/>
              </a:ext>
            </a:extLst>
          </p:cNvPr>
          <p:cNvCxnSpPr>
            <a:cxnSpLocks/>
          </p:cNvCxnSpPr>
          <p:nvPr/>
        </p:nvCxnSpPr>
        <p:spPr>
          <a:xfrm>
            <a:off x="7171435" y="3242318"/>
            <a:ext cx="0" cy="2548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5B81F-C069-47D3-912F-B63D641FFDBD}"/>
              </a:ext>
            </a:extLst>
          </p:cNvPr>
          <p:cNvSpPr/>
          <p:nvPr/>
        </p:nvSpPr>
        <p:spPr>
          <a:xfrm>
            <a:off x="7054439" y="3497178"/>
            <a:ext cx="228588" cy="83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1B951-5FBA-4853-AF83-73472D5FD4AC}"/>
              </a:ext>
            </a:extLst>
          </p:cNvPr>
          <p:cNvSpPr txBox="1"/>
          <p:nvPr/>
        </p:nvSpPr>
        <p:spPr>
          <a:xfrm>
            <a:off x="5534308" y="3477196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parse(“2”)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FA6F8A-00CB-4E43-B879-099A7DD013FF}"/>
              </a:ext>
            </a:extLst>
          </p:cNvPr>
          <p:cNvCxnSpPr>
            <a:cxnSpLocks/>
          </p:cNvCxnSpPr>
          <p:nvPr/>
        </p:nvCxnSpPr>
        <p:spPr>
          <a:xfrm flipH="1">
            <a:off x="7163683" y="4332846"/>
            <a:ext cx="7753" cy="3965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259896D2-E8F5-4A7C-A50A-28F063195EE5}"/>
              </a:ext>
            </a:extLst>
          </p:cNvPr>
          <p:cNvSpPr/>
          <p:nvPr/>
        </p:nvSpPr>
        <p:spPr>
          <a:xfrm>
            <a:off x="7115152" y="4721819"/>
            <a:ext cx="116985" cy="1847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D34674-C155-4D8B-9C0A-B524AC2B15A8}"/>
              </a:ext>
            </a:extLst>
          </p:cNvPr>
          <p:cNvCxnSpPr>
            <a:cxnSpLocks/>
          </p:cNvCxnSpPr>
          <p:nvPr/>
        </p:nvCxnSpPr>
        <p:spPr>
          <a:xfrm flipH="1">
            <a:off x="5173378" y="4322317"/>
            <a:ext cx="184585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3B56B7-6FE8-4228-AF95-A87C2E424D6D}"/>
              </a:ext>
            </a:extLst>
          </p:cNvPr>
          <p:cNvCxnSpPr>
            <a:cxnSpLocks/>
          </p:cNvCxnSpPr>
          <p:nvPr/>
        </p:nvCxnSpPr>
        <p:spPr>
          <a:xfrm>
            <a:off x="5014214" y="4635512"/>
            <a:ext cx="0" cy="15792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28DD5F-8FD4-48F7-8DE3-0482DF2A71F8}"/>
              </a:ext>
            </a:extLst>
          </p:cNvPr>
          <p:cNvCxnSpPr>
            <a:cxnSpLocks/>
          </p:cNvCxnSpPr>
          <p:nvPr/>
        </p:nvCxnSpPr>
        <p:spPr>
          <a:xfrm>
            <a:off x="7283027" y="3722494"/>
            <a:ext cx="1282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B164F-4DB1-4274-9C81-E18FDD3BF771}"/>
              </a:ext>
            </a:extLst>
          </p:cNvPr>
          <p:cNvSpPr/>
          <p:nvPr/>
        </p:nvSpPr>
        <p:spPr>
          <a:xfrm>
            <a:off x="8566004" y="3509269"/>
            <a:ext cx="2591531" cy="40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F9B924-3193-4407-ADC3-A6D5BDDBA831}"/>
              </a:ext>
            </a:extLst>
          </p:cNvPr>
          <p:cNvSpPr txBox="1"/>
          <p:nvPr/>
        </p:nvSpPr>
        <p:spPr>
          <a:xfrm>
            <a:off x="8516002" y="3492031"/>
            <a:ext cx="2691535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8" b="1" dirty="0" err="1">
                <a:solidFill>
                  <a:schemeClr val="bg1"/>
                </a:solidFill>
              </a:rPr>
              <a:t>af:AddFriendCommand</a:t>
            </a:r>
            <a:endParaRPr lang="en-SG" sz="1968" b="1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74BA3E-6D99-4B99-9E4B-876E2CAC847B}"/>
              </a:ext>
            </a:extLst>
          </p:cNvPr>
          <p:cNvSpPr/>
          <p:nvPr/>
        </p:nvSpPr>
        <p:spPr>
          <a:xfrm>
            <a:off x="9704857" y="3936829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FB69A1-9BB5-46B2-97D6-1780C6EF58C5}"/>
              </a:ext>
            </a:extLst>
          </p:cNvPr>
          <p:cNvCxnSpPr>
            <a:cxnSpLocks/>
          </p:cNvCxnSpPr>
          <p:nvPr/>
        </p:nvCxnSpPr>
        <p:spPr>
          <a:xfrm flipH="1" flipV="1">
            <a:off x="7283027" y="4136819"/>
            <a:ext cx="2421830" cy="108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02F6F9-77F9-4032-B47C-EAFC71B6A471}"/>
              </a:ext>
            </a:extLst>
          </p:cNvPr>
          <p:cNvCxnSpPr>
            <a:cxnSpLocks/>
          </p:cNvCxnSpPr>
          <p:nvPr/>
        </p:nvCxnSpPr>
        <p:spPr>
          <a:xfrm flipH="1">
            <a:off x="2606809" y="4593448"/>
            <a:ext cx="2247915" cy="173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862CD11-3C38-43BC-B0D1-6D2227A4644C}"/>
              </a:ext>
            </a:extLst>
          </p:cNvPr>
          <p:cNvSpPr txBox="1"/>
          <p:nvPr/>
        </p:nvSpPr>
        <p:spPr>
          <a:xfrm>
            <a:off x="3611123" y="4273896"/>
            <a:ext cx="387514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12" dirty="0" err="1">
                <a:solidFill>
                  <a:schemeClr val="accent1"/>
                </a:solidFill>
              </a:rPr>
              <a:t>af</a:t>
            </a:r>
            <a:endParaRPr lang="en-SG" sz="1312" dirty="0">
              <a:solidFill>
                <a:schemeClr val="accent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A9F57E-DF2E-4AED-919B-474455A68ADB}"/>
              </a:ext>
            </a:extLst>
          </p:cNvPr>
          <p:cNvCxnSpPr>
            <a:cxnSpLocks/>
          </p:cNvCxnSpPr>
          <p:nvPr/>
        </p:nvCxnSpPr>
        <p:spPr>
          <a:xfrm flipV="1">
            <a:off x="2670923" y="4907497"/>
            <a:ext cx="7077689" cy="3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DF591A-C4D5-49EC-AAAA-1A6E12335D57}"/>
              </a:ext>
            </a:extLst>
          </p:cNvPr>
          <p:cNvCxnSpPr>
            <a:cxnSpLocks/>
          </p:cNvCxnSpPr>
          <p:nvPr/>
        </p:nvCxnSpPr>
        <p:spPr>
          <a:xfrm>
            <a:off x="9861766" y="4157537"/>
            <a:ext cx="0" cy="7328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DC41FD7-74ED-45E7-AC10-E74F89279650}"/>
              </a:ext>
            </a:extLst>
          </p:cNvPr>
          <p:cNvSpPr/>
          <p:nvPr/>
        </p:nvSpPr>
        <p:spPr>
          <a:xfrm>
            <a:off x="9769098" y="4890372"/>
            <a:ext cx="291191" cy="32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121CE1-E1E0-498B-85DC-63A7A4B08A01}"/>
              </a:ext>
            </a:extLst>
          </p:cNvPr>
          <p:cNvSpPr txBox="1"/>
          <p:nvPr/>
        </p:nvSpPr>
        <p:spPr>
          <a:xfrm>
            <a:off x="5682922" y="4964132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CE9472-DF10-40CD-84DA-D590803CFA23}"/>
              </a:ext>
            </a:extLst>
          </p:cNvPr>
          <p:cNvCxnSpPr>
            <a:cxnSpLocks/>
          </p:cNvCxnSpPr>
          <p:nvPr/>
        </p:nvCxnSpPr>
        <p:spPr>
          <a:xfrm flipH="1">
            <a:off x="2686308" y="8145472"/>
            <a:ext cx="706016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ABB6DC-90D7-4F08-875F-06CE721F35A9}"/>
              </a:ext>
            </a:extLst>
          </p:cNvPr>
          <p:cNvCxnSpPr>
            <a:cxnSpLocks/>
          </p:cNvCxnSpPr>
          <p:nvPr/>
        </p:nvCxnSpPr>
        <p:spPr>
          <a:xfrm flipV="1">
            <a:off x="10018677" y="4964132"/>
            <a:ext cx="5072042" cy="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81CE091-20EE-4054-8ABE-36DBBC037734}"/>
              </a:ext>
            </a:extLst>
          </p:cNvPr>
          <p:cNvSpPr/>
          <p:nvPr/>
        </p:nvSpPr>
        <p:spPr>
          <a:xfrm>
            <a:off x="19238506" y="4253227"/>
            <a:ext cx="1498201" cy="34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F8F5CF-5615-46E5-98A2-18B12B155ADD}"/>
              </a:ext>
            </a:extLst>
          </p:cNvPr>
          <p:cNvSpPr txBox="1"/>
          <p:nvPr/>
        </p:nvSpPr>
        <p:spPr>
          <a:xfrm>
            <a:off x="19238506" y="4215630"/>
            <a:ext cx="141027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8" b="1" dirty="0">
                <a:solidFill>
                  <a:schemeClr val="bg1"/>
                </a:solidFill>
              </a:rPr>
              <a:t>p1: 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8A5302-4752-4365-872B-CA884BE6FAF8}"/>
              </a:ext>
            </a:extLst>
          </p:cNvPr>
          <p:cNvSpPr/>
          <p:nvPr/>
        </p:nvSpPr>
        <p:spPr>
          <a:xfrm>
            <a:off x="19822779" y="4593448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0EBEF25-B091-4A85-B65C-1B765CD10D77}"/>
              </a:ext>
            </a:extLst>
          </p:cNvPr>
          <p:cNvSpPr/>
          <p:nvPr/>
        </p:nvSpPr>
        <p:spPr>
          <a:xfrm>
            <a:off x="13479970" y="5828631"/>
            <a:ext cx="1498201" cy="3402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A7898B-0444-474C-98D7-97725D20319C}"/>
              </a:ext>
            </a:extLst>
          </p:cNvPr>
          <p:cNvSpPr txBox="1"/>
          <p:nvPr/>
        </p:nvSpPr>
        <p:spPr>
          <a:xfrm>
            <a:off x="13485405" y="5783299"/>
            <a:ext cx="1410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err="1">
                <a:solidFill>
                  <a:schemeClr val="bg1"/>
                </a:solidFill>
              </a:rPr>
              <a:t>personToEditCopy</a:t>
            </a:r>
            <a:r>
              <a:rPr lang="en-SG" sz="1100" b="1" dirty="0">
                <a:solidFill>
                  <a:schemeClr val="bg1"/>
                </a:solidFill>
              </a:rPr>
              <a:t>: Person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9DE70E-3B01-4EB0-8B51-F981A6DD8395}"/>
              </a:ext>
            </a:extLst>
          </p:cNvPr>
          <p:cNvCxnSpPr>
            <a:cxnSpLocks/>
          </p:cNvCxnSpPr>
          <p:nvPr/>
        </p:nvCxnSpPr>
        <p:spPr>
          <a:xfrm>
            <a:off x="10016958" y="5990231"/>
            <a:ext cx="346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A28F86-1E24-4F83-8BDC-1C50453F51F6}"/>
              </a:ext>
            </a:extLst>
          </p:cNvPr>
          <p:cNvSpPr/>
          <p:nvPr/>
        </p:nvSpPr>
        <p:spPr>
          <a:xfrm>
            <a:off x="14070332" y="6177421"/>
            <a:ext cx="313822" cy="129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E08FCC-A60A-4B02-BE2E-5B0D0855450A}"/>
              </a:ext>
            </a:extLst>
          </p:cNvPr>
          <p:cNvCxnSpPr>
            <a:cxnSpLocks/>
          </p:cNvCxnSpPr>
          <p:nvPr/>
        </p:nvCxnSpPr>
        <p:spPr>
          <a:xfrm flipH="1">
            <a:off x="10053939" y="6295749"/>
            <a:ext cx="3944884" cy="81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985DB-6267-43F7-991C-F4B6942A9B0E}"/>
              </a:ext>
            </a:extLst>
          </p:cNvPr>
          <p:cNvSpPr txBox="1"/>
          <p:nvPr/>
        </p:nvSpPr>
        <p:spPr>
          <a:xfrm>
            <a:off x="13676850" y="224555"/>
            <a:ext cx="125549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8967C62-A403-4EAC-84C7-EBEFB8BAE0AE}"/>
              </a:ext>
            </a:extLst>
          </p:cNvPr>
          <p:cNvSpPr/>
          <p:nvPr/>
        </p:nvSpPr>
        <p:spPr>
          <a:xfrm>
            <a:off x="14168473" y="2670465"/>
            <a:ext cx="2299880" cy="8304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69295E-38DE-4EA7-B3F8-C544D9E39F60}"/>
              </a:ext>
            </a:extLst>
          </p:cNvPr>
          <p:cNvSpPr txBox="1"/>
          <p:nvPr/>
        </p:nvSpPr>
        <p:spPr>
          <a:xfrm>
            <a:off x="14168470" y="2823157"/>
            <a:ext cx="242209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bg1"/>
                </a:solidFill>
              </a:rPr>
              <a:t>:Model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C83FAC-C102-47F7-8277-CD2FA06B1D3D}"/>
              </a:ext>
            </a:extLst>
          </p:cNvPr>
          <p:cNvCxnSpPr>
            <a:cxnSpLocks/>
          </p:cNvCxnSpPr>
          <p:nvPr/>
        </p:nvCxnSpPr>
        <p:spPr>
          <a:xfrm>
            <a:off x="15244825" y="3531441"/>
            <a:ext cx="14070" cy="3459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C51495-946F-48C6-B839-36EA40A78787}"/>
              </a:ext>
            </a:extLst>
          </p:cNvPr>
          <p:cNvCxnSpPr>
            <a:cxnSpLocks/>
          </p:cNvCxnSpPr>
          <p:nvPr/>
        </p:nvCxnSpPr>
        <p:spPr>
          <a:xfrm flipV="1">
            <a:off x="9986666" y="7018888"/>
            <a:ext cx="5104053" cy="4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3B8807C-212D-470B-8B35-31595B9817AC}"/>
              </a:ext>
            </a:extLst>
          </p:cNvPr>
          <p:cNvSpPr/>
          <p:nvPr/>
        </p:nvSpPr>
        <p:spPr>
          <a:xfrm>
            <a:off x="15115811" y="7018888"/>
            <a:ext cx="342695" cy="1122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407C4CF-570F-4EC2-B404-5099AD7421C8}"/>
              </a:ext>
            </a:extLst>
          </p:cNvPr>
          <p:cNvSpPr txBox="1"/>
          <p:nvPr/>
        </p:nvSpPr>
        <p:spPr>
          <a:xfrm>
            <a:off x="10927100" y="6971324"/>
            <a:ext cx="444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updatePerson</a:t>
            </a:r>
            <a:r>
              <a:rPr lang="en-SG" sz="1600" dirty="0">
                <a:solidFill>
                  <a:srgbClr val="7030A0"/>
                </a:solidFill>
              </a:rPr>
              <a:t>(</a:t>
            </a:r>
            <a:r>
              <a:rPr lang="en-SG" sz="1600" dirty="0" err="1">
                <a:solidFill>
                  <a:srgbClr val="7030A0"/>
                </a:solidFill>
              </a:rPr>
              <a:t>personToEdit</a:t>
            </a:r>
            <a:r>
              <a:rPr lang="en-SG" sz="1600" dirty="0">
                <a:solidFill>
                  <a:srgbClr val="7030A0"/>
                </a:solidFill>
              </a:rPr>
              <a:t>, </a:t>
            </a:r>
            <a:r>
              <a:rPr lang="en-SG" sz="1600" dirty="0" err="1">
                <a:solidFill>
                  <a:srgbClr val="7030A0"/>
                </a:solidFill>
              </a:rPr>
              <a:t>personToEditCopy</a:t>
            </a:r>
            <a:r>
              <a:rPr lang="en-SG" sz="16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7CB9772-3572-491E-959D-78D76A6D52FC}"/>
              </a:ext>
            </a:extLst>
          </p:cNvPr>
          <p:cNvCxnSpPr>
            <a:cxnSpLocks/>
          </p:cNvCxnSpPr>
          <p:nvPr/>
        </p:nvCxnSpPr>
        <p:spPr>
          <a:xfrm flipH="1">
            <a:off x="15252343" y="7127248"/>
            <a:ext cx="6552" cy="3658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B8FF3CD-CB53-45FF-AF98-BDDEF34CC122}"/>
              </a:ext>
            </a:extLst>
          </p:cNvPr>
          <p:cNvCxnSpPr>
            <a:cxnSpLocks/>
          </p:cNvCxnSpPr>
          <p:nvPr/>
        </p:nvCxnSpPr>
        <p:spPr>
          <a:xfrm>
            <a:off x="10114535" y="7620061"/>
            <a:ext cx="113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253FE4-FCF3-4919-88E1-7DF24A6ED040}"/>
              </a:ext>
            </a:extLst>
          </p:cNvPr>
          <p:cNvSpPr/>
          <p:nvPr/>
        </p:nvSpPr>
        <p:spPr>
          <a:xfrm>
            <a:off x="11253559" y="7456121"/>
            <a:ext cx="1498201" cy="359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781DB9B-DF89-4B8F-BD79-92D8EE64BF67}"/>
              </a:ext>
            </a:extLst>
          </p:cNvPr>
          <p:cNvSpPr txBox="1"/>
          <p:nvPr/>
        </p:nvSpPr>
        <p:spPr>
          <a:xfrm>
            <a:off x="11392774" y="7398258"/>
            <a:ext cx="141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result: </a:t>
            </a:r>
            <a:r>
              <a:rPr lang="en-SG" sz="1200" b="1" dirty="0" err="1">
                <a:solidFill>
                  <a:schemeClr val="bg1"/>
                </a:solidFill>
              </a:rPr>
              <a:t>CommandResult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9AF6FDD-B77A-46AD-A32B-A63DCBEC673D}"/>
              </a:ext>
            </a:extLst>
          </p:cNvPr>
          <p:cNvSpPr/>
          <p:nvPr/>
        </p:nvSpPr>
        <p:spPr>
          <a:xfrm>
            <a:off x="11866431" y="7830343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B76C430-F48B-43A6-BE99-26EF307BAD5E}"/>
              </a:ext>
            </a:extLst>
          </p:cNvPr>
          <p:cNvCxnSpPr>
            <a:cxnSpLocks/>
          </p:cNvCxnSpPr>
          <p:nvPr/>
        </p:nvCxnSpPr>
        <p:spPr>
          <a:xfrm flipH="1">
            <a:off x="10067405" y="8036683"/>
            <a:ext cx="176512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4692D59-B573-42B6-8467-69884C728BB3}"/>
              </a:ext>
            </a:extLst>
          </p:cNvPr>
          <p:cNvSpPr txBox="1"/>
          <p:nvPr/>
        </p:nvSpPr>
        <p:spPr>
          <a:xfrm>
            <a:off x="5724225" y="7851224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E7802BF-F102-4F58-971C-F5B90D4A60E4}"/>
              </a:ext>
            </a:extLst>
          </p:cNvPr>
          <p:cNvCxnSpPr>
            <a:cxnSpLocks/>
          </p:cNvCxnSpPr>
          <p:nvPr/>
        </p:nvCxnSpPr>
        <p:spPr>
          <a:xfrm flipH="1">
            <a:off x="46471" y="8353251"/>
            <a:ext cx="2247915" cy="173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BA0B319-2C75-4B2E-80CE-04B5A415A43F}"/>
              </a:ext>
            </a:extLst>
          </p:cNvPr>
          <p:cNvSpPr txBox="1"/>
          <p:nvPr/>
        </p:nvSpPr>
        <p:spPr>
          <a:xfrm>
            <a:off x="320565" y="8023374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AEF32BF-B06C-4047-A327-69AE395201BA}"/>
              </a:ext>
            </a:extLst>
          </p:cNvPr>
          <p:cNvCxnSpPr>
            <a:cxnSpLocks/>
          </p:cNvCxnSpPr>
          <p:nvPr/>
        </p:nvCxnSpPr>
        <p:spPr>
          <a:xfrm>
            <a:off x="9912568" y="8091000"/>
            <a:ext cx="0" cy="3248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A28747F-5F67-4EC5-9CCE-5C0E3B9A6065}"/>
              </a:ext>
            </a:extLst>
          </p:cNvPr>
          <p:cNvCxnSpPr>
            <a:cxnSpLocks/>
          </p:cNvCxnSpPr>
          <p:nvPr/>
        </p:nvCxnSpPr>
        <p:spPr>
          <a:xfrm flipH="1">
            <a:off x="14219531" y="6348347"/>
            <a:ext cx="7661" cy="5130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59FA091-CF05-41D2-8A76-4C452EA5F071}"/>
              </a:ext>
            </a:extLst>
          </p:cNvPr>
          <p:cNvSpPr/>
          <p:nvPr/>
        </p:nvSpPr>
        <p:spPr>
          <a:xfrm>
            <a:off x="15090719" y="4958055"/>
            <a:ext cx="342695" cy="1903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8AA21-D287-4C6E-8F9F-FF40B74DF2F3}"/>
              </a:ext>
            </a:extLst>
          </p:cNvPr>
          <p:cNvSpPr txBox="1"/>
          <p:nvPr/>
        </p:nvSpPr>
        <p:spPr>
          <a:xfrm>
            <a:off x="12052319" y="4616645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getCurrentUser</a:t>
            </a:r>
            <a:r>
              <a:rPr lang="en-SG" sz="1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349938-AFE9-4607-9995-BB25DD02A23E}"/>
              </a:ext>
            </a:extLst>
          </p:cNvPr>
          <p:cNvSpPr txBox="1"/>
          <p:nvPr/>
        </p:nvSpPr>
        <p:spPr>
          <a:xfrm>
            <a:off x="12178341" y="4891154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personToEdit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567B2C-9E59-4480-9AA9-3CC391BC9C0D}"/>
              </a:ext>
            </a:extLst>
          </p:cNvPr>
          <p:cNvSpPr/>
          <p:nvPr/>
        </p:nvSpPr>
        <p:spPr>
          <a:xfrm>
            <a:off x="15090719" y="5463647"/>
            <a:ext cx="342695" cy="1903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2ACAE8-D659-4181-A38C-B329D39089B7}"/>
              </a:ext>
            </a:extLst>
          </p:cNvPr>
          <p:cNvCxnSpPr>
            <a:cxnSpLocks/>
          </p:cNvCxnSpPr>
          <p:nvPr/>
        </p:nvCxnSpPr>
        <p:spPr>
          <a:xfrm flipV="1">
            <a:off x="10000353" y="5463647"/>
            <a:ext cx="5072042" cy="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11C2B33-3539-4999-B546-58CF25D43537}"/>
              </a:ext>
            </a:extLst>
          </p:cNvPr>
          <p:cNvSpPr txBox="1"/>
          <p:nvPr/>
        </p:nvSpPr>
        <p:spPr>
          <a:xfrm>
            <a:off x="11940285" y="5194677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getFilteredPersonList</a:t>
            </a:r>
            <a:r>
              <a:rPr lang="en-SG" sz="1600" dirty="0">
                <a:solidFill>
                  <a:srgbClr val="7030A0"/>
                </a:solidFill>
              </a:rPr>
              <a:t>().get()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983239-38A4-4EAF-B99A-36C8A9EE3219}"/>
              </a:ext>
            </a:extLst>
          </p:cNvPr>
          <p:cNvSpPr txBox="1"/>
          <p:nvPr/>
        </p:nvSpPr>
        <p:spPr>
          <a:xfrm>
            <a:off x="12212522" y="5572932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personToAdd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A441F38-B113-4C35-8090-0ADCD78E2C77}"/>
              </a:ext>
            </a:extLst>
          </p:cNvPr>
          <p:cNvSpPr/>
          <p:nvPr/>
        </p:nvSpPr>
        <p:spPr>
          <a:xfrm>
            <a:off x="14073129" y="6526873"/>
            <a:ext cx="313822" cy="129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78793E-6EC2-4A89-B82A-C9B8BE5A06F5}"/>
              </a:ext>
            </a:extLst>
          </p:cNvPr>
          <p:cNvCxnSpPr>
            <a:cxnSpLocks/>
          </p:cNvCxnSpPr>
          <p:nvPr/>
        </p:nvCxnSpPr>
        <p:spPr>
          <a:xfrm flipV="1">
            <a:off x="10025225" y="6532173"/>
            <a:ext cx="4032256" cy="3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51CE161-245C-4C79-9AC1-A397EEE34253}"/>
              </a:ext>
            </a:extLst>
          </p:cNvPr>
          <p:cNvSpPr txBox="1"/>
          <p:nvPr/>
        </p:nvSpPr>
        <p:spPr>
          <a:xfrm>
            <a:off x="10949100" y="6500100"/>
            <a:ext cx="281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addFriendInList</a:t>
            </a:r>
            <a:r>
              <a:rPr lang="en-SG" sz="1600" dirty="0">
                <a:solidFill>
                  <a:srgbClr val="7030A0"/>
                </a:solidFill>
              </a:rPr>
              <a:t>(</a:t>
            </a:r>
            <a:r>
              <a:rPr lang="en-SG" sz="1600" dirty="0" err="1">
                <a:solidFill>
                  <a:srgbClr val="7030A0"/>
                </a:solidFill>
              </a:rPr>
              <a:t>personToAdd</a:t>
            </a:r>
            <a:r>
              <a:rPr lang="en-SG" sz="16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DE14FB9-C888-4EF8-8A09-78A9466E8A99}"/>
              </a:ext>
            </a:extLst>
          </p:cNvPr>
          <p:cNvCxnSpPr>
            <a:cxnSpLocks/>
          </p:cNvCxnSpPr>
          <p:nvPr/>
        </p:nvCxnSpPr>
        <p:spPr>
          <a:xfrm flipH="1">
            <a:off x="10048728" y="5637681"/>
            <a:ext cx="5041992" cy="142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37C0617-9688-44CE-9A8E-D535AF4CE3FE}"/>
              </a:ext>
            </a:extLst>
          </p:cNvPr>
          <p:cNvCxnSpPr>
            <a:cxnSpLocks/>
          </p:cNvCxnSpPr>
          <p:nvPr/>
        </p:nvCxnSpPr>
        <p:spPr>
          <a:xfrm flipH="1">
            <a:off x="10048728" y="5152306"/>
            <a:ext cx="5041992" cy="142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C124BFBA-3DD8-40FA-A325-48F4A4EFFA3E}"/>
              </a:ext>
            </a:extLst>
          </p:cNvPr>
          <p:cNvSpPr/>
          <p:nvPr/>
        </p:nvSpPr>
        <p:spPr>
          <a:xfrm>
            <a:off x="9857968" y="8353251"/>
            <a:ext cx="116985" cy="1847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</p:spTree>
    <p:extLst>
      <p:ext uri="{BB962C8B-B14F-4D97-AF65-F5344CB8AC3E}">
        <p14:creationId xmlns:p14="http://schemas.microsoft.com/office/powerpoint/2010/main" val="246056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59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62</cp:revision>
  <dcterms:created xsi:type="dcterms:W3CDTF">2018-10-30T12:48:24Z</dcterms:created>
  <dcterms:modified xsi:type="dcterms:W3CDTF">2018-11-12T09:18:38Z</dcterms:modified>
</cp:coreProperties>
</file>